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5" r:id="rId3"/>
    <p:sldId id="258" r:id="rId4"/>
    <p:sldId id="259" r:id="rId5"/>
    <p:sldId id="257" r:id="rId6"/>
    <p:sldId id="260" r:id="rId7"/>
    <p:sldId id="263" r:id="rId8"/>
    <p:sldId id="262" r:id="rId9"/>
    <p:sldId id="261" r:id="rId10"/>
    <p:sldId id="264" r:id="rId11"/>
    <p:sldId id="266" r:id="rId12"/>
    <p:sldId id="267" r:id="rId13"/>
    <p:sldId id="279" r:id="rId14"/>
    <p:sldId id="270" r:id="rId15"/>
    <p:sldId id="269" r:id="rId16"/>
    <p:sldId id="268" r:id="rId17"/>
    <p:sldId id="271" r:id="rId18"/>
    <p:sldId id="272" r:id="rId19"/>
    <p:sldId id="273" r:id="rId20"/>
    <p:sldId id="274" r:id="rId21"/>
    <p:sldId id="283" r:id="rId22"/>
    <p:sldId id="282" r:id="rId23"/>
    <p:sldId id="281" r:id="rId24"/>
    <p:sldId id="278" r:id="rId25"/>
    <p:sldId id="276" r:id="rId26"/>
    <p:sldId id="275" r:id="rId27"/>
    <p:sldId id="277" r:id="rId28"/>
    <p:sldId id="284" r:id="rId29"/>
    <p:sldId id="280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9F99C-7B07-48E7-B83C-28718104FD5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5D4A48-F779-4BBA-B879-308E1451766F}">
      <dgm:prSet phldrT="[Текст]" custT="1"/>
      <dgm:spPr/>
      <dgm:t>
        <a:bodyPr/>
        <a:lstStyle/>
        <a:p>
          <a:r>
            <a:rPr lang="ru-RU" sz="2200" b="1" dirty="0" smtClean="0"/>
            <a:t>Организационно-управленческая деятельность: </a:t>
          </a:r>
          <a:r>
            <a:rPr lang="ru-RU" sz="1800" dirty="0" smtClean="0"/>
            <a:t>организовать работу службы ДОУ; владеть основами организации и планирования делопроизводственных и архивных служб; умение рационально организовывать и планировать свою деятельность и деятельность коллективов.</a:t>
          </a:r>
          <a:endParaRPr lang="ru-RU" sz="1800" b="1" dirty="0"/>
        </a:p>
      </dgm:t>
    </dgm:pt>
    <dgm:pt modelId="{21BA7746-9F6D-4607-B486-FA7BD1D786E4}" type="parTrans" cxnId="{265BA46B-89CE-4FF1-BC73-D49EF4A2A4B4}">
      <dgm:prSet/>
      <dgm:spPr/>
      <dgm:t>
        <a:bodyPr/>
        <a:lstStyle/>
        <a:p>
          <a:endParaRPr lang="ru-RU" sz="2200"/>
        </a:p>
      </dgm:t>
    </dgm:pt>
    <dgm:pt modelId="{2A2A1B8A-E99B-4547-ABFD-43A12E48D1F8}" type="sibTrans" cxnId="{265BA46B-89CE-4FF1-BC73-D49EF4A2A4B4}">
      <dgm:prSet/>
      <dgm:spPr/>
      <dgm:t>
        <a:bodyPr/>
        <a:lstStyle/>
        <a:p>
          <a:endParaRPr lang="ru-RU" sz="2200"/>
        </a:p>
      </dgm:t>
    </dgm:pt>
    <dgm:pt modelId="{DC4B062F-B53E-4D4B-8B78-29A7121DECA9}">
      <dgm:prSet phldrT="[Текст]" custT="1"/>
      <dgm:spPr/>
      <dgm:t>
        <a:bodyPr/>
        <a:lstStyle/>
        <a:p>
          <a:r>
            <a:rPr lang="ru-RU" sz="2000" b="1" dirty="0" smtClean="0"/>
            <a:t>Технологическая деятельность</a:t>
          </a:r>
          <a:r>
            <a:rPr lang="en-US" sz="2000" b="1" dirty="0" smtClean="0"/>
            <a:t>: </a:t>
          </a:r>
          <a:r>
            <a:rPr lang="ru-RU" sz="1800" dirty="0" smtClean="0"/>
            <a:t>способность внедрять новейшие технологии работы с документами; оказывать информационные консалтинговые услуги.</a:t>
          </a:r>
          <a:endParaRPr lang="ru-RU" sz="1800" b="1" dirty="0"/>
        </a:p>
      </dgm:t>
    </dgm:pt>
    <dgm:pt modelId="{FEDA09CD-34BD-444D-AEC2-97B9CACC2B02}" type="parTrans" cxnId="{7D8AD5F6-9FB2-4111-848F-789171EFD9C3}">
      <dgm:prSet/>
      <dgm:spPr/>
      <dgm:t>
        <a:bodyPr/>
        <a:lstStyle/>
        <a:p>
          <a:endParaRPr lang="ru-RU" sz="2200"/>
        </a:p>
      </dgm:t>
    </dgm:pt>
    <dgm:pt modelId="{593B1944-77B5-4724-A805-AD63684AE7CA}" type="sibTrans" cxnId="{7D8AD5F6-9FB2-4111-848F-789171EFD9C3}">
      <dgm:prSet/>
      <dgm:spPr/>
      <dgm:t>
        <a:bodyPr/>
        <a:lstStyle/>
        <a:p>
          <a:endParaRPr lang="ru-RU" sz="2200"/>
        </a:p>
      </dgm:t>
    </dgm:pt>
    <dgm:pt modelId="{9E69B814-E8CF-4554-8927-19445767381B}">
      <dgm:prSet phldrT="[Текст]" custT="1"/>
      <dgm:spPr/>
      <dgm:t>
        <a:bodyPr/>
        <a:lstStyle/>
        <a:p>
          <a:r>
            <a:rPr lang="ru-RU" sz="2200" b="1" dirty="0" smtClean="0"/>
            <a:t>Проектная деятельность</a:t>
          </a:r>
          <a:r>
            <a:rPr lang="en-US" sz="2200" b="1" dirty="0" smtClean="0"/>
            <a:t> - </a:t>
          </a:r>
          <a:r>
            <a:rPr lang="ru-RU" sz="1800" dirty="0" smtClean="0"/>
            <a:t>способность анализировать состояние ДОУ и постановки архивного дела </a:t>
          </a:r>
          <a:r>
            <a:rPr lang="en-US" sz="1800" dirty="0" smtClean="0"/>
            <a:t> </a:t>
          </a:r>
          <a:r>
            <a:rPr lang="ru-RU" sz="1800" dirty="0" smtClean="0"/>
            <a:t>в организации.</a:t>
          </a:r>
          <a:endParaRPr lang="ru-RU" sz="1800" b="1" dirty="0"/>
        </a:p>
      </dgm:t>
    </dgm:pt>
    <dgm:pt modelId="{39A08DB1-788B-480E-AB38-B4F957BDA756}" type="parTrans" cxnId="{434E3D2C-A19D-4D93-9773-A6CE815A735D}">
      <dgm:prSet/>
      <dgm:spPr/>
      <dgm:t>
        <a:bodyPr/>
        <a:lstStyle/>
        <a:p>
          <a:endParaRPr lang="ru-RU" sz="2200"/>
        </a:p>
      </dgm:t>
    </dgm:pt>
    <dgm:pt modelId="{D143D326-2388-4AF2-BDC6-2544BC79B7E5}" type="sibTrans" cxnId="{434E3D2C-A19D-4D93-9773-A6CE815A735D}">
      <dgm:prSet/>
      <dgm:spPr/>
      <dgm:t>
        <a:bodyPr/>
        <a:lstStyle/>
        <a:p>
          <a:endParaRPr lang="ru-RU" sz="2200"/>
        </a:p>
      </dgm:t>
    </dgm:pt>
    <dgm:pt modelId="{D26AEFD8-0035-4777-A2A6-B75E8F74B94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200" b="1" dirty="0" smtClean="0"/>
            <a:t>Научно-исследовательская деятельность</a:t>
          </a:r>
          <a:r>
            <a:rPr lang="en-US" sz="2200" b="1" dirty="0" smtClean="0"/>
            <a:t>: </a:t>
          </a:r>
          <a:r>
            <a:rPr lang="ru-RU" sz="1800" dirty="0" smtClean="0"/>
            <a:t>умение разрабатывать информационные продукты; умение подготовить к изданию документы в сфере профессиональной деятельности.</a:t>
          </a:r>
          <a:endParaRPr lang="ru-RU" sz="1800" b="1" dirty="0"/>
        </a:p>
      </dgm:t>
    </dgm:pt>
    <dgm:pt modelId="{150202AC-C33B-4AFE-ACE3-7C8C9C075E57}" type="parTrans" cxnId="{CC0F769B-32DF-4597-BA7C-31EF3D86AB18}">
      <dgm:prSet/>
      <dgm:spPr/>
      <dgm:t>
        <a:bodyPr/>
        <a:lstStyle/>
        <a:p>
          <a:endParaRPr lang="ru-RU" sz="2200"/>
        </a:p>
      </dgm:t>
    </dgm:pt>
    <dgm:pt modelId="{802095DB-2685-48EB-8A66-9DF5F09A54C6}" type="sibTrans" cxnId="{CC0F769B-32DF-4597-BA7C-31EF3D86AB18}">
      <dgm:prSet/>
      <dgm:spPr/>
      <dgm:t>
        <a:bodyPr/>
        <a:lstStyle/>
        <a:p>
          <a:endParaRPr lang="ru-RU" sz="2200"/>
        </a:p>
      </dgm:t>
    </dgm:pt>
    <dgm:pt modelId="{D60FD72E-952A-4945-BACA-76C995A32D4C}" type="pres">
      <dgm:prSet presAssocID="{C8B9F99C-7B07-48E7-B83C-28718104FD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3A5651-D711-4FA4-B481-DE87DD45D1C1}" type="pres">
      <dgm:prSet presAssocID="{435D4A48-F779-4BBA-B879-308E1451766F}" presName="parentLin" presStyleCnt="0"/>
      <dgm:spPr/>
    </dgm:pt>
    <dgm:pt modelId="{C2A66CB7-F6E4-45AD-9A70-943B69AA4112}" type="pres">
      <dgm:prSet presAssocID="{435D4A48-F779-4BBA-B879-308E1451766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943A1B5-F74B-46AD-8DF4-3C11CBF66D79}" type="pres">
      <dgm:prSet presAssocID="{435D4A48-F779-4BBA-B879-308E1451766F}" presName="parentText" presStyleLbl="node1" presStyleIdx="0" presStyleCnt="4" custScaleX="142857" custScaleY="327175" custLinFactNeighborX="2262" custLinFactNeighborY="1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31CB7-24EA-4A50-A7A5-0412665FD105}" type="pres">
      <dgm:prSet presAssocID="{435D4A48-F779-4BBA-B879-308E1451766F}" presName="negativeSpace" presStyleCnt="0"/>
      <dgm:spPr/>
    </dgm:pt>
    <dgm:pt modelId="{AD4CBA94-25E6-469E-96A4-B783B2FE2FE5}" type="pres">
      <dgm:prSet presAssocID="{435D4A48-F779-4BBA-B879-308E1451766F}" presName="childText" presStyleLbl="conFgAcc1" presStyleIdx="0" presStyleCnt="4">
        <dgm:presLayoutVars>
          <dgm:bulletEnabled val="1"/>
        </dgm:presLayoutVars>
      </dgm:prSet>
      <dgm:spPr/>
    </dgm:pt>
    <dgm:pt modelId="{DD1F014F-3A9C-4F5C-83A7-9178DFE95B6B}" type="pres">
      <dgm:prSet presAssocID="{2A2A1B8A-E99B-4547-ABFD-43A12E48D1F8}" presName="spaceBetweenRectangles" presStyleCnt="0"/>
      <dgm:spPr/>
    </dgm:pt>
    <dgm:pt modelId="{C55CCDF3-B611-4383-96A0-2D3685D8875F}" type="pres">
      <dgm:prSet presAssocID="{DC4B062F-B53E-4D4B-8B78-29A7121DECA9}" presName="parentLin" presStyleCnt="0"/>
      <dgm:spPr/>
    </dgm:pt>
    <dgm:pt modelId="{6C0DABCC-5257-4767-99C0-9B43F8F68AD2}" type="pres">
      <dgm:prSet presAssocID="{DC4B062F-B53E-4D4B-8B78-29A7121DECA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8A1578C-11EA-4E69-BE93-54572BFC13D2}" type="pres">
      <dgm:prSet presAssocID="{DC4B062F-B53E-4D4B-8B78-29A7121DECA9}" presName="parentText" presStyleLbl="node1" presStyleIdx="1" presStyleCnt="4" custScaleX="142857" custScaleY="240489" custLinFactNeighborX="2262" custLinFactNeighborY="1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EC52C-E447-4EB3-9A29-376F198E1A04}" type="pres">
      <dgm:prSet presAssocID="{DC4B062F-B53E-4D4B-8B78-29A7121DECA9}" presName="negativeSpace" presStyleCnt="0"/>
      <dgm:spPr/>
    </dgm:pt>
    <dgm:pt modelId="{78901230-CA80-4CA8-8FA4-C33E50975742}" type="pres">
      <dgm:prSet presAssocID="{DC4B062F-B53E-4D4B-8B78-29A7121DECA9}" presName="childText" presStyleLbl="conFgAcc1" presStyleIdx="1" presStyleCnt="4">
        <dgm:presLayoutVars>
          <dgm:bulletEnabled val="1"/>
        </dgm:presLayoutVars>
      </dgm:prSet>
      <dgm:spPr/>
    </dgm:pt>
    <dgm:pt modelId="{A5A92A3F-34E7-42E9-BDB9-D0AD57C92D27}" type="pres">
      <dgm:prSet presAssocID="{593B1944-77B5-4724-A805-AD63684AE7CA}" presName="spaceBetweenRectangles" presStyleCnt="0"/>
      <dgm:spPr/>
    </dgm:pt>
    <dgm:pt modelId="{5AF002D2-5945-431A-A3C4-290E6C5F1229}" type="pres">
      <dgm:prSet presAssocID="{9E69B814-E8CF-4554-8927-19445767381B}" presName="parentLin" presStyleCnt="0"/>
      <dgm:spPr/>
    </dgm:pt>
    <dgm:pt modelId="{A8E79890-3641-4559-9982-70EDBF114113}" type="pres">
      <dgm:prSet presAssocID="{9E69B814-E8CF-4554-8927-19445767381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F7BAE23-2A85-4A41-8362-3DC324E4FA89}" type="pres">
      <dgm:prSet presAssocID="{9E69B814-E8CF-4554-8927-19445767381B}" presName="parentText" presStyleLbl="node1" presStyleIdx="2" presStyleCnt="4" custScaleX="142857" custScaleY="148899" custLinFactNeighborX="28979" custLinFactNeighborY="-4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1E0BE-E76E-427E-B57E-1A288C1983B5}" type="pres">
      <dgm:prSet presAssocID="{9E69B814-E8CF-4554-8927-19445767381B}" presName="negativeSpace" presStyleCnt="0"/>
      <dgm:spPr/>
    </dgm:pt>
    <dgm:pt modelId="{3D79CDB9-0F5E-4B77-A96F-35F9026C3EAE}" type="pres">
      <dgm:prSet presAssocID="{9E69B814-E8CF-4554-8927-19445767381B}" presName="childText" presStyleLbl="conFgAcc1" presStyleIdx="2" presStyleCnt="4">
        <dgm:presLayoutVars>
          <dgm:bulletEnabled val="1"/>
        </dgm:presLayoutVars>
      </dgm:prSet>
      <dgm:spPr/>
    </dgm:pt>
    <dgm:pt modelId="{D787FAE6-EF53-47A6-90E8-4C0C3027C37E}" type="pres">
      <dgm:prSet presAssocID="{D143D326-2388-4AF2-BDC6-2544BC79B7E5}" presName="spaceBetweenRectangles" presStyleCnt="0"/>
      <dgm:spPr/>
    </dgm:pt>
    <dgm:pt modelId="{AF94CB63-2CEB-418D-924A-AFDB66CFEF12}" type="pres">
      <dgm:prSet presAssocID="{D26AEFD8-0035-4777-A2A6-B75E8F74B943}" presName="parentLin" presStyleCnt="0"/>
      <dgm:spPr/>
    </dgm:pt>
    <dgm:pt modelId="{01D4DD28-6193-4A0A-9AA7-8FC733743B5E}" type="pres">
      <dgm:prSet presAssocID="{D26AEFD8-0035-4777-A2A6-B75E8F74B94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29E8382-A72A-4BDC-894A-74218B04826A}" type="pres">
      <dgm:prSet presAssocID="{D26AEFD8-0035-4777-A2A6-B75E8F74B943}" presName="parentText" presStyleLbl="node1" presStyleIdx="3" presStyleCnt="4" custScaleX="142857" custScaleY="263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44AE5-972E-48DA-A389-96829D9BAB77}" type="pres">
      <dgm:prSet presAssocID="{D26AEFD8-0035-4777-A2A6-B75E8F74B943}" presName="negativeSpace" presStyleCnt="0"/>
      <dgm:spPr/>
    </dgm:pt>
    <dgm:pt modelId="{3B38771E-BA41-4EC1-88D9-18ED87F8C8B5}" type="pres">
      <dgm:prSet presAssocID="{D26AEFD8-0035-4777-A2A6-B75E8F74B943}" presName="childText" presStyleLbl="conFgAcc1" presStyleIdx="3" presStyleCnt="4" custScaleY="150756">
        <dgm:presLayoutVars>
          <dgm:bulletEnabled val="1"/>
        </dgm:presLayoutVars>
      </dgm:prSet>
      <dgm:spPr/>
    </dgm:pt>
  </dgm:ptLst>
  <dgm:cxnLst>
    <dgm:cxn modelId="{CC989377-48E6-4B8C-91FE-F6B46FE29639}" type="presOf" srcId="{435D4A48-F779-4BBA-B879-308E1451766F}" destId="{E943A1B5-F74B-46AD-8DF4-3C11CBF66D79}" srcOrd="1" destOrd="0" presId="urn:microsoft.com/office/officeart/2005/8/layout/list1"/>
    <dgm:cxn modelId="{32BA61C9-E92B-42D6-AF44-569430C4B6D6}" type="presOf" srcId="{D26AEFD8-0035-4777-A2A6-B75E8F74B943}" destId="{01D4DD28-6193-4A0A-9AA7-8FC733743B5E}" srcOrd="0" destOrd="0" presId="urn:microsoft.com/office/officeart/2005/8/layout/list1"/>
    <dgm:cxn modelId="{265BA46B-89CE-4FF1-BC73-D49EF4A2A4B4}" srcId="{C8B9F99C-7B07-48E7-B83C-28718104FD5A}" destId="{435D4A48-F779-4BBA-B879-308E1451766F}" srcOrd="0" destOrd="0" parTransId="{21BA7746-9F6D-4607-B486-FA7BD1D786E4}" sibTransId="{2A2A1B8A-E99B-4547-ABFD-43A12E48D1F8}"/>
    <dgm:cxn modelId="{47A95116-92C2-47FA-998C-497F0F3EA467}" type="presOf" srcId="{DC4B062F-B53E-4D4B-8B78-29A7121DECA9}" destId="{6C0DABCC-5257-4767-99C0-9B43F8F68AD2}" srcOrd="0" destOrd="0" presId="urn:microsoft.com/office/officeart/2005/8/layout/list1"/>
    <dgm:cxn modelId="{5C847775-4E18-49D5-8C45-6F1DD575ED50}" type="presOf" srcId="{DC4B062F-B53E-4D4B-8B78-29A7121DECA9}" destId="{88A1578C-11EA-4E69-BE93-54572BFC13D2}" srcOrd="1" destOrd="0" presId="urn:microsoft.com/office/officeart/2005/8/layout/list1"/>
    <dgm:cxn modelId="{7D8AD5F6-9FB2-4111-848F-789171EFD9C3}" srcId="{C8B9F99C-7B07-48E7-B83C-28718104FD5A}" destId="{DC4B062F-B53E-4D4B-8B78-29A7121DECA9}" srcOrd="1" destOrd="0" parTransId="{FEDA09CD-34BD-444D-AEC2-97B9CACC2B02}" sibTransId="{593B1944-77B5-4724-A805-AD63684AE7CA}"/>
    <dgm:cxn modelId="{E50DBAF0-0081-4F2B-946B-92A250F99DA1}" type="presOf" srcId="{9E69B814-E8CF-4554-8927-19445767381B}" destId="{0F7BAE23-2A85-4A41-8362-3DC324E4FA89}" srcOrd="1" destOrd="0" presId="urn:microsoft.com/office/officeart/2005/8/layout/list1"/>
    <dgm:cxn modelId="{CC0F769B-32DF-4597-BA7C-31EF3D86AB18}" srcId="{C8B9F99C-7B07-48E7-B83C-28718104FD5A}" destId="{D26AEFD8-0035-4777-A2A6-B75E8F74B943}" srcOrd="3" destOrd="0" parTransId="{150202AC-C33B-4AFE-ACE3-7C8C9C075E57}" sibTransId="{802095DB-2685-48EB-8A66-9DF5F09A54C6}"/>
    <dgm:cxn modelId="{6724E0D2-4930-420B-A674-AF47B14779B0}" type="presOf" srcId="{D26AEFD8-0035-4777-A2A6-B75E8F74B943}" destId="{B29E8382-A72A-4BDC-894A-74218B04826A}" srcOrd="1" destOrd="0" presId="urn:microsoft.com/office/officeart/2005/8/layout/list1"/>
    <dgm:cxn modelId="{478954DB-5186-430E-959E-CD4468132580}" type="presOf" srcId="{435D4A48-F779-4BBA-B879-308E1451766F}" destId="{C2A66CB7-F6E4-45AD-9A70-943B69AA4112}" srcOrd="0" destOrd="0" presId="urn:microsoft.com/office/officeart/2005/8/layout/list1"/>
    <dgm:cxn modelId="{E3CA3F2F-6F8A-45E9-9C33-F53DD5DDD43B}" type="presOf" srcId="{9E69B814-E8CF-4554-8927-19445767381B}" destId="{A8E79890-3641-4559-9982-70EDBF114113}" srcOrd="0" destOrd="0" presId="urn:microsoft.com/office/officeart/2005/8/layout/list1"/>
    <dgm:cxn modelId="{0176DDEB-A7C6-4DDA-98BF-3383E1A03EE7}" type="presOf" srcId="{C8B9F99C-7B07-48E7-B83C-28718104FD5A}" destId="{D60FD72E-952A-4945-BACA-76C995A32D4C}" srcOrd="0" destOrd="0" presId="urn:microsoft.com/office/officeart/2005/8/layout/list1"/>
    <dgm:cxn modelId="{434E3D2C-A19D-4D93-9773-A6CE815A735D}" srcId="{C8B9F99C-7B07-48E7-B83C-28718104FD5A}" destId="{9E69B814-E8CF-4554-8927-19445767381B}" srcOrd="2" destOrd="0" parTransId="{39A08DB1-788B-480E-AB38-B4F957BDA756}" sibTransId="{D143D326-2388-4AF2-BDC6-2544BC79B7E5}"/>
    <dgm:cxn modelId="{11A238DF-E04D-4020-811B-4804C6AB51E5}" type="presParOf" srcId="{D60FD72E-952A-4945-BACA-76C995A32D4C}" destId="{BB3A5651-D711-4FA4-B481-DE87DD45D1C1}" srcOrd="0" destOrd="0" presId="urn:microsoft.com/office/officeart/2005/8/layout/list1"/>
    <dgm:cxn modelId="{837F3776-6E3D-487B-BB16-CC5123483C9A}" type="presParOf" srcId="{BB3A5651-D711-4FA4-B481-DE87DD45D1C1}" destId="{C2A66CB7-F6E4-45AD-9A70-943B69AA4112}" srcOrd="0" destOrd="0" presId="urn:microsoft.com/office/officeart/2005/8/layout/list1"/>
    <dgm:cxn modelId="{5AE118ED-0A1F-4308-98C2-0B0FF6AE9B1C}" type="presParOf" srcId="{BB3A5651-D711-4FA4-B481-DE87DD45D1C1}" destId="{E943A1B5-F74B-46AD-8DF4-3C11CBF66D79}" srcOrd="1" destOrd="0" presId="urn:microsoft.com/office/officeart/2005/8/layout/list1"/>
    <dgm:cxn modelId="{A65BED37-6E8D-468C-A848-21BA46205DBB}" type="presParOf" srcId="{D60FD72E-952A-4945-BACA-76C995A32D4C}" destId="{5B931CB7-24EA-4A50-A7A5-0412665FD105}" srcOrd="1" destOrd="0" presId="urn:microsoft.com/office/officeart/2005/8/layout/list1"/>
    <dgm:cxn modelId="{F307BE6B-A9A5-43B3-B75F-6A578EC9B39F}" type="presParOf" srcId="{D60FD72E-952A-4945-BACA-76C995A32D4C}" destId="{AD4CBA94-25E6-469E-96A4-B783B2FE2FE5}" srcOrd="2" destOrd="0" presId="urn:microsoft.com/office/officeart/2005/8/layout/list1"/>
    <dgm:cxn modelId="{C2CF6192-B53E-40B7-B849-8BC6F5CDE2E4}" type="presParOf" srcId="{D60FD72E-952A-4945-BACA-76C995A32D4C}" destId="{DD1F014F-3A9C-4F5C-83A7-9178DFE95B6B}" srcOrd="3" destOrd="0" presId="urn:microsoft.com/office/officeart/2005/8/layout/list1"/>
    <dgm:cxn modelId="{51918A04-ED02-4C1D-BE5B-1103212FBA74}" type="presParOf" srcId="{D60FD72E-952A-4945-BACA-76C995A32D4C}" destId="{C55CCDF3-B611-4383-96A0-2D3685D8875F}" srcOrd="4" destOrd="0" presId="urn:microsoft.com/office/officeart/2005/8/layout/list1"/>
    <dgm:cxn modelId="{903B4AC1-4DBF-47CE-B1B7-3D20F9473E58}" type="presParOf" srcId="{C55CCDF3-B611-4383-96A0-2D3685D8875F}" destId="{6C0DABCC-5257-4767-99C0-9B43F8F68AD2}" srcOrd="0" destOrd="0" presId="urn:microsoft.com/office/officeart/2005/8/layout/list1"/>
    <dgm:cxn modelId="{AE8E2F50-9D21-4172-B947-984456CB719C}" type="presParOf" srcId="{C55CCDF3-B611-4383-96A0-2D3685D8875F}" destId="{88A1578C-11EA-4E69-BE93-54572BFC13D2}" srcOrd="1" destOrd="0" presId="urn:microsoft.com/office/officeart/2005/8/layout/list1"/>
    <dgm:cxn modelId="{BD5F3443-14B1-4C5D-9B10-0568C0C1DDB2}" type="presParOf" srcId="{D60FD72E-952A-4945-BACA-76C995A32D4C}" destId="{ECAEC52C-E447-4EB3-9A29-376F198E1A04}" srcOrd="5" destOrd="0" presId="urn:microsoft.com/office/officeart/2005/8/layout/list1"/>
    <dgm:cxn modelId="{2C718BF1-EF89-4085-9A40-052CBB07285E}" type="presParOf" srcId="{D60FD72E-952A-4945-BACA-76C995A32D4C}" destId="{78901230-CA80-4CA8-8FA4-C33E50975742}" srcOrd="6" destOrd="0" presId="urn:microsoft.com/office/officeart/2005/8/layout/list1"/>
    <dgm:cxn modelId="{1786434D-D305-4DF1-90DF-4797ADD39F72}" type="presParOf" srcId="{D60FD72E-952A-4945-BACA-76C995A32D4C}" destId="{A5A92A3F-34E7-42E9-BDB9-D0AD57C92D27}" srcOrd="7" destOrd="0" presId="urn:microsoft.com/office/officeart/2005/8/layout/list1"/>
    <dgm:cxn modelId="{3F4A90D7-CBBA-4C67-90E3-5BED39BF9EED}" type="presParOf" srcId="{D60FD72E-952A-4945-BACA-76C995A32D4C}" destId="{5AF002D2-5945-431A-A3C4-290E6C5F1229}" srcOrd="8" destOrd="0" presId="urn:microsoft.com/office/officeart/2005/8/layout/list1"/>
    <dgm:cxn modelId="{A5B710BB-5CCB-4F7B-BAC8-13DE0400056F}" type="presParOf" srcId="{5AF002D2-5945-431A-A3C4-290E6C5F1229}" destId="{A8E79890-3641-4559-9982-70EDBF114113}" srcOrd="0" destOrd="0" presId="urn:microsoft.com/office/officeart/2005/8/layout/list1"/>
    <dgm:cxn modelId="{3C6E4DF7-8B3F-4C37-A5D5-505D6C9888B6}" type="presParOf" srcId="{5AF002D2-5945-431A-A3C4-290E6C5F1229}" destId="{0F7BAE23-2A85-4A41-8362-3DC324E4FA89}" srcOrd="1" destOrd="0" presId="urn:microsoft.com/office/officeart/2005/8/layout/list1"/>
    <dgm:cxn modelId="{EFBA1B75-A38C-4842-9A3B-7DEA2A0759DC}" type="presParOf" srcId="{D60FD72E-952A-4945-BACA-76C995A32D4C}" destId="{3551E0BE-E76E-427E-B57E-1A288C1983B5}" srcOrd="9" destOrd="0" presId="urn:microsoft.com/office/officeart/2005/8/layout/list1"/>
    <dgm:cxn modelId="{1BCB6053-B91D-4C73-9BB2-891A4F57D053}" type="presParOf" srcId="{D60FD72E-952A-4945-BACA-76C995A32D4C}" destId="{3D79CDB9-0F5E-4B77-A96F-35F9026C3EAE}" srcOrd="10" destOrd="0" presId="urn:microsoft.com/office/officeart/2005/8/layout/list1"/>
    <dgm:cxn modelId="{0969ECD5-0676-42D8-9879-89CE4BB6F4CB}" type="presParOf" srcId="{D60FD72E-952A-4945-BACA-76C995A32D4C}" destId="{D787FAE6-EF53-47A6-90E8-4C0C3027C37E}" srcOrd="11" destOrd="0" presId="urn:microsoft.com/office/officeart/2005/8/layout/list1"/>
    <dgm:cxn modelId="{C1EFC3C6-8EC1-442A-8476-F54CF06E41A5}" type="presParOf" srcId="{D60FD72E-952A-4945-BACA-76C995A32D4C}" destId="{AF94CB63-2CEB-418D-924A-AFDB66CFEF12}" srcOrd="12" destOrd="0" presId="urn:microsoft.com/office/officeart/2005/8/layout/list1"/>
    <dgm:cxn modelId="{9680F04F-B7B6-4E14-B5EF-3EE215B6FA82}" type="presParOf" srcId="{AF94CB63-2CEB-418D-924A-AFDB66CFEF12}" destId="{01D4DD28-6193-4A0A-9AA7-8FC733743B5E}" srcOrd="0" destOrd="0" presId="urn:microsoft.com/office/officeart/2005/8/layout/list1"/>
    <dgm:cxn modelId="{6950A8C6-A079-47B0-9543-A500EE34342B}" type="presParOf" srcId="{AF94CB63-2CEB-418D-924A-AFDB66CFEF12}" destId="{B29E8382-A72A-4BDC-894A-74218B04826A}" srcOrd="1" destOrd="0" presId="urn:microsoft.com/office/officeart/2005/8/layout/list1"/>
    <dgm:cxn modelId="{399E3545-0FBD-4827-8FBD-AA2E82B59D20}" type="presParOf" srcId="{D60FD72E-952A-4945-BACA-76C995A32D4C}" destId="{EA944AE5-972E-48DA-A389-96829D9BAB77}" srcOrd="13" destOrd="0" presId="urn:microsoft.com/office/officeart/2005/8/layout/list1"/>
    <dgm:cxn modelId="{BFF2A601-E480-44EF-A80D-4A941364E2A9}" type="presParOf" srcId="{D60FD72E-952A-4945-BACA-76C995A32D4C}" destId="{3B38771E-BA41-4EC1-88D9-18ED87F8C8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7B6F4-70CA-466C-9DD4-70EB83F76371}" type="doc">
      <dgm:prSet loTypeId="urn:microsoft.com/office/officeart/2005/8/layout/vList5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8C8246F-EB86-4D09-A011-79C60077BF6F}">
      <dgm:prSet phldrT="[Текст]"/>
      <dgm:spPr/>
      <dgm:t>
        <a:bodyPr/>
        <a:lstStyle/>
        <a:p>
          <a:r>
            <a:rPr lang="ru-RU" b="1" dirty="0" smtClean="0"/>
            <a:t>Документоведческий</a:t>
          </a:r>
          <a:endParaRPr lang="ru-RU" b="1" dirty="0"/>
        </a:p>
      </dgm:t>
    </dgm:pt>
    <dgm:pt modelId="{3AF0717A-1960-4744-A9BA-6E74B53393BB}" type="parTrans" cxnId="{7F58C555-6C98-421B-9E59-DFC055EA01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38214D-5304-4310-986F-15309387BAB4}" type="sibTrans" cxnId="{7F58C555-6C98-421B-9E59-DFC055EA01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4AE9D3-BC04-4D9B-99DC-11478121E8EF}">
      <dgm:prSet phldrT="[Текст]" custT="1"/>
      <dgm:spPr/>
      <dgm:t>
        <a:bodyPr/>
        <a:lstStyle/>
        <a:p>
          <a:r>
            <a:rPr lang="ru-RU" sz="1700" dirty="0" smtClean="0"/>
            <a:t>документоведение, организация и технология ДОУ, стилистика и литературное редактирование, документная лингвистика, документационное обеспечение бизнес-процессов и др.</a:t>
          </a:r>
          <a:endParaRPr lang="ru-RU" sz="1700" dirty="0"/>
        </a:p>
      </dgm:t>
    </dgm:pt>
    <dgm:pt modelId="{2E7BC129-6AC3-4C7D-97BE-4FFFECB2426B}" type="parTrans" cxnId="{2990449D-99F6-4754-BAB7-67DA268296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F98A20-D552-43A3-AE60-ED614FD33FF9}" type="sibTrans" cxnId="{2990449D-99F6-4754-BAB7-67DA268296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E4D3D1-3704-4785-9FAF-B31FFD68EEA9}">
      <dgm:prSet phldrT="[Текст]"/>
      <dgm:spPr/>
      <dgm:t>
        <a:bodyPr/>
        <a:lstStyle/>
        <a:p>
          <a:r>
            <a:rPr lang="ru-RU" b="1" dirty="0" err="1" smtClean="0"/>
            <a:t>Экономико</a:t>
          </a:r>
          <a:r>
            <a:rPr lang="ru-RU" b="1" dirty="0" smtClean="0"/>
            <a:t> -управленческий</a:t>
          </a:r>
          <a:endParaRPr lang="ru-RU" b="1" dirty="0"/>
        </a:p>
      </dgm:t>
    </dgm:pt>
    <dgm:pt modelId="{819937B3-58CE-48B7-A032-A97024B9B445}" type="parTrans" cxnId="{EBE49F15-88A7-4D3D-9374-EE7A14D6F0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24ACEA-314E-46EA-9D55-D318B07B11CF}" type="sibTrans" cxnId="{EBE49F15-88A7-4D3D-9374-EE7A14D6F0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8119CA-E038-403A-A95D-D5A86A95CBC8}">
      <dgm:prSet phldrT="[Текст]" custT="1"/>
      <dgm:spPr/>
      <dgm:t>
        <a:bodyPr/>
        <a:lstStyle/>
        <a:p>
          <a:r>
            <a:rPr lang="ru-RU" sz="1700" dirty="0" smtClean="0"/>
            <a:t>экономика, менеджмент, управление знаниями, информационный маркетинг, а также стратегический, информационный, документационный, кросскультурный менеджмент и др.</a:t>
          </a:r>
          <a:endParaRPr lang="ru-RU" sz="1700" dirty="0"/>
        </a:p>
      </dgm:t>
    </dgm:pt>
    <dgm:pt modelId="{67D50881-CEB1-42D4-976A-4615C18E18E3}" type="parTrans" cxnId="{014969A3-5E3C-4B70-BD96-490576B407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88C872-F5B9-4228-811D-91AC0965D8AD}" type="sibTrans" cxnId="{014969A3-5E3C-4B70-BD96-490576B407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14974B-B682-4623-8799-4C592F2A9896}">
      <dgm:prSet phldrT="[Текст]"/>
      <dgm:spPr/>
      <dgm:t>
        <a:bodyPr/>
        <a:lstStyle/>
        <a:p>
          <a:r>
            <a:rPr lang="ru-RU" b="1" dirty="0" smtClean="0"/>
            <a:t>Правовой</a:t>
          </a:r>
          <a:endParaRPr lang="ru-RU" b="1" dirty="0"/>
        </a:p>
      </dgm:t>
    </dgm:pt>
    <dgm:pt modelId="{F8BA7D36-F0AF-42CA-9C5C-5E274C8DCA1D}" type="parTrans" cxnId="{492D28CB-7F70-451E-B7DD-8C242D0EE6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938291-B25F-4046-A8F6-3973CE639422}" type="sibTrans" cxnId="{492D28CB-7F70-451E-B7DD-8C242D0EE6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7B3EA3-A6F6-465D-A7C9-00EF54A82D7E}">
      <dgm:prSet phldrT="[Текст]" custT="1"/>
      <dgm:spPr/>
      <dgm:t>
        <a:bodyPr/>
        <a:lstStyle/>
        <a:p>
          <a:r>
            <a:rPr lang="ru-RU" sz="1700" dirty="0" smtClean="0"/>
            <a:t>административное, гражданское, трудовое, информационное и архивное право</a:t>
          </a:r>
          <a:endParaRPr lang="ru-RU" sz="1700" dirty="0"/>
        </a:p>
      </dgm:t>
    </dgm:pt>
    <dgm:pt modelId="{A123E638-59CE-4ACB-A7A8-EC151F78A4ED}" type="parTrans" cxnId="{86FA7D27-82F5-4516-9E12-FA3D8B7FC4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3122A9-5624-4375-86B1-CB5B32745C82}" type="sibTrans" cxnId="{86FA7D27-82F5-4516-9E12-FA3D8B7FC4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E277FD-CE67-4532-8CDB-2A7102B2C722}">
      <dgm:prSet custT="1"/>
      <dgm:spPr/>
      <dgm:t>
        <a:bodyPr/>
        <a:lstStyle/>
        <a:p>
          <a:r>
            <a:rPr lang="ru-RU" sz="1700" dirty="0" smtClean="0"/>
            <a:t>информатика, компьютерные информационные технологии в ДОУ, базы данных, технические средства в ДОУ и в архивах, электронное правительство, электронный документооборот и др.</a:t>
          </a:r>
          <a:endParaRPr lang="ru-RU" sz="1700" dirty="0"/>
        </a:p>
      </dgm:t>
    </dgm:pt>
    <dgm:pt modelId="{A145A374-9E02-49FC-948C-38D8CB055A95}" type="parTrans" cxnId="{A4453506-FE99-4094-871D-7338CAF5F9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368F7C-8857-4EBB-8F85-3CD5BD357788}" type="sibTrans" cxnId="{A4453506-FE99-4094-871D-7338CAF5F9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953EDB-29CE-4D06-8403-229283783067}">
      <dgm:prSet/>
      <dgm:spPr/>
      <dgm:t>
        <a:bodyPr/>
        <a:lstStyle/>
        <a:p>
          <a:r>
            <a:rPr lang="ru-RU" b="1" dirty="0" smtClean="0"/>
            <a:t>Информационно - коммуникационный</a:t>
          </a:r>
          <a:endParaRPr lang="ru-RU" b="1" dirty="0"/>
        </a:p>
      </dgm:t>
    </dgm:pt>
    <dgm:pt modelId="{B440CC00-D9A1-490A-A87C-76A6C3AE67B0}" type="sibTrans" cxnId="{221C1EAF-F476-4EA8-854D-717D603CF1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511219-24F2-40D7-A7AB-48AC73AE66B0}" type="parTrans" cxnId="{221C1EAF-F476-4EA8-854D-717D603CF1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C802085-DB30-4A9E-A6CC-257F26E5B99A}" type="pres">
      <dgm:prSet presAssocID="{5E67B6F4-70CA-466C-9DD4-70EB83F763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EBACE3-568B-4734-BDA7-3788C1981478}" type="pres">
      <dgm:prSet presAssocID="{B8C8246F-EB86-4D09-A011-79C60077BF6F}" presName="linNode" presStyleCnt="0"/>
      <dgm:spPr/>
      <dgm:t>
        <a:bodyPr/>
        <a:lstStyle/>
        <a:p>
          <a:endParaRPr lang="ru-RU"/>
        </a:p>
      </dgm:t>
    </dgm:pt>
    <dgm:pt modelId="{37B866CF-C5E1-4FBA-9536-2F8936F91967}" type="pres">
      <dgm:prSet presAssocID="{B8C8246F-EB86-4D09-A011-79C60077BF6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A4C9B-18E4-476B-AEF0-4F168F621C3D}" type="pres">
      <dgm:prSet presAssocID="{B8C8246F-EB86-4D09-A011-79C60077BF6F}" presName="descendantText" presStyleLbl="alignAccFollowNode1" presStyleIdx="0" presStyleCnt="4" custScaleY="118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A333E-606A-4BEE-9307-2587B26AD113}" type="pres">
      <dgm:prSet presAssocID="{A438214D-5304-4310-986F-15309387BAB4}" presName="sp" presStyleCnt="0"/>
      <dgm:spPr/>
      <dgm:t>
        <a:bodyPr/>
        <a:lstStyle/>
        <a:p>
          <a:endParaRPr lang="ru-RU"/>
        </a:p>
      </dgm:t>
    </dgm:pt>
    <dgm:pt modelId="{FFEF3DBC-4868-437A-9548-F84C0B63A9AE}" type="pres">
      <dgm:prSet presAssocID="{BFE4D3D1-3704-4785-9FAF-B31FFD68EEA9}" presName="linNode" presStyleCnt="0"/>
      <dgm:spPr/>
      <dgm:t>
        <a:bodyPr/>
        <a:lstStyle/>
        <a:p>
          <a:endParaRPr lang="ru-RU"/>
        </a:p>
      </dgm:t>
    </dgm:pt>
    <dgm:pt modelId="{C97A931D-CD35-4FE6-8C7F-4310A7AE8430}" type="pres">
      <dgm:prSet presAssocID="{BFE4D3D1-3704-4785-9FAF-B31FFD68EEA9}" presName="parentText" presStyleLbl="node1" presStyleIdx="1" presStyleCnt="4" custLinFactNeighborX="-2854" custLinFactNeighborY="14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01DC6-E010-4F35-87D9-9925662D0CC6}" type="pres">
      <dgm:prSet presAssocID="{BFE4D3D1-3704-4785-9FAF-B31FFD68EEA9}" presName="descendantText" presStyleLbl="alignAccFollowNode1" presStyleIdx="1" presStyleCnt="4" custScaleY="125184" custLinFactNeighborX="-1999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D5B1D-A769-40C8-A01F-3BEEF12A3ABF}" type="pres">
      <dgm:prSet presAssocID="{0824ACEA-314E-46EA-9D55-D318B07B11CF}" presName="sp" presStyleCnt="0"/>
      <dgm:spPr/>
      <dgm:t>
        <a:bodyPr/>
        <a:lstStyle/>
        <a:p>
          <a:endParaRPr lang="ru-RU"/>
        </a:p>
      </dgm:t>
    </dgm:pt>
    <dgm:pt modelId="{22A0205F-3C9E-4D4E-A8D3-B565177CE6C8}" type="pres">
      <dgm:prSet presAssocID="{36953EDB-29CE-4D06-8403-229283783067}" presName="linNode" presStyleCnt="0"/>
      <dgm:spPr/>
      <dgm:t>
        <a:bodyPr/>
        <a:lstStyle/>
        <a:p>
          <a:endParaRPr lang="ru-RU"/>
        </a:p>
      </dgm:t>
    </dgm:pt>
    <dgm:pt modelId="{C44AB967-501A-4E8A-A973-6597497D28F7}" type="pres">
      <dgm:prSet presAssocID="{36953EDB-29CE-4D06-8403-22928378306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29186-D94D-4716-A3F6-B9B6D4F92EA1}" type="pres">
      <dgm:prSet presAssocID="{36953EDB-29CE-4D06-8403-229283783067}" presName="descendantText" presStyleLbl="alignAccFollowNode1" presStyleIdx="2" presStyleCnt="4" custScaleY="120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5EAA7-5121-4FB3-AAE2-AF0C5209AE55}" type="pres">
      <dgm:prSet presAssocID="{B440CC00-D9A1-490A-A87C-76A6C3AE67B0}" presName="sp" presStyleCnt="0"/>
      <dgm:spPr/>
      <dgm:t>
        <a:bodyPr/>
        <a:lstStyle/>
        <a:p>
          <a:endParaRPr lang="ru-RU"/>
        </a:p>
      </dgm:t>
    </dgm:pt>
    <dgm:pt modelId="{7F3DC273-DC75-40AC-9CDC-1C2101EDBF20}" type="pres">
      <dgm:prSet presAssocID="{F114974B-B682-4623-8799-4C592F2A9896}" presName="linNode" presStyleCnt="0"/>
      <dgm:spPr/>
      <dgm:t>
        <a:bodyPr/>
        <a:lstStyle/>
        <a:p>
          <a:endParaRPr lang="ru-RU"/>
        </a:p>
      </dgm:t>
    </dgm:pt>
    <dgm:pt modelId="{CDF3ACB5-A2AC-4A01-9520-BDFC91F5CCDF}" type="pres">
      <dgm:prSet presAssocID="{F114974B-B682-4623-8799-4C592F2A9896}" presName="parentText" presStyleLbl="node1" presStyleIdx="3" presStyleCnt="4" custScaleY="648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08539-A712-4EC2-9659-F1F5E8797F1F}" type="pres">
      <dgm:prSet presAssocID="{F114974B-B682-4623-8799-4C592F2A9896}" presName="descendantText" presStyleLbl="alignAccFollowNode1" presStyleIdx="3" presStyleCnt="4" custScaleY="70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2D00C-A571-4476-A2A2-A8EBAEF4F822}" type="presOf" srcId="{B8C8246F-EB86-4D09-A011-79C60077BF6F}" destId="{37B866CF-C5E1-4FBA-9536-2F8936F91967}" srcOrd="0" destOrd="0" presId="urn:microsoft.com/office/officeart/2005/8/layout/vList5"/>
    <dgm:cxn modelId="{A26E9BE6-69D0-4F87-8664-3667B5EB903E}" type="presOf" srcId="{36953EDB-29CE-4D06-8403-229283783067}" destId="{C44AB967-501A-4E8A-A973-6597497D28F7}" srcOrd="0" destOrd="0" presId="urn:microsoft.com/office/officeart/2005/8/layout/vList5"/>
    <dgm:cxn modelId="{2990449D-99F6-4754-BAB7-67DA268296DF}" srcId="{B8C8246F-EB86-4D09-A011-79C60077BF6F}" destId="{B04AE9D3-BC04-4D9B-99DC-11478121E8EF}" srcOrd="0" destOrd="0" parTransId="{2E7BC129-6AC3-4C7D-97BE-4FFFECB2426B}" sibTransId="{FFF98A20-D552-43A3-AE60-ED614FD33FF9}"/>
    <dgm:cxn modelId="{47B08AF2-6DF0-4A22-8576-FC6AAB3E36EE}" type="presOf" srcId="{B97B3EA3-A6F6-465D-A7C9-00EF54A82D7E}" destId="{79508539-A712-4EC2-9659-F1F5E8797F1F}" srcOrd="0" destOrd="0" presId="urn:microsoft.com/office/officeart/2005/8/layout/vList5"/>
    <dgm:cxn modelId="{7F58C555-6C98-421B-9E59-DFC055EA010D}" srcId="{5E67B6F4-70CA-466C-9DD4-70EB83F76371}" destId="{B8C8246F-EB86-4D09-A011-79C60077BF6F}" srcOrd="0" destOrd="0" parTransId="{3AF0717A-1960-4744-A9BA-6E74B53393BB}" sibTransId="{A438214D-5304-4310-986F-15309387BAB4}"/>
    <dgm:cxn modelId="{86FA7D27-82F5-4516-9E12-FA3D8B7FC44E}" srcId="{F114974B-B682-4623-8799-4C592F2A9896}" destId="{B97B3EA3-A6F6-465D-A7C9-00EF54A82D7E}" srcOrd="0" destOrd="0" parTransId="{A123E638-59CE-4ACB-A7A8-EC151F78A4ED}" sibTransId="{353122A9-5624-4375-86B1-CB5B32745C82}"/>
    <dgm:cxn modelId="{B5D78A98-68CD-4673-8EFD-E2737ECBF8E9}" type="presOf" srcId="{04E277FD-CE67-4532-8CDB-2A7102B2C722}" destId="{72529186-D94D-4716-A3F6-B9B6D4F92EA1}" srcOrd="0" destOrd="0" presId="urn:microsoft.com/office/officeart/2005/8/layout/vList5"/>
    <dgm:cxn modelId="{492D28CB-7F70-451E-B7DD-8C242D0EE62D}" srcId="{5E67B6F4-70CA-466C-9DD4-70EB83F76371}" destId="{F114974B-B682-4623-8799-4C592F2A9896}" srcOrd="3" destOrd="0" parTransId="{F8BA7D36-F0AF-42CA-9C5C-5E274C8DCA1D}" sibTransId="{EF938291-B25F-4046-A8F6-3973CE639422}"/>
    <dgm:cxn modelId="{014969A3-5E3C-4B70-BD96-490576B4070E}" srcId="{BFE4D3D1-3704-4785-9FAF-B31FFD68EEA9}" destId="{098119CA-E038-403A-A95D-D5A86A95CBC8}" srcOrd="0" destOrd="0" parTransId="{67D50881-CEB1-42D4-976A-4615C18E18E3}" sibTransId="{5588C872-F5B9-4228-811D-91AC0965D8AD}"/>
    <dgm:cxn modelId="{A4453506-FE99-4094-871D-7338CAF5F9AB}" srcId="{36953EDB-29CE-4D06-8403-229283783067}" destId="{04E277FD-CE67-4532-8CDB-2A7102B2C722}" srcOrd="0" destOrd="0" parTransId="{A145A374-9E02-49FC-948C-38D8CB055A95}" sibTransId="{F6368F7C-8857-4EBB-8F85-3CD5BD357788}"/>
    <dgm:cxn modelId="{EBE49F15-88A7-4D3D-9374-EE7A14D6F044}" srcId="{5E67B6F4-70CA-466C-9DD4-70EB83F76371}" destId="{BFE4D3D1-3704-4785-9FAF-B31FFD68EEA9}" srcOrd="1" destOrd="0" parTransId="{819937B3-58CE-48B7-A032-A97024B9B445}" sibTransId="{0824ACEA-314E-46EA-9D55-D318B07B11CF}"/>
    <dgm:cxn modelId="{72B0C111-FDC0-4E07-B008-99F669DD8D5F}" type="presOf" srcId="{B04AE9D3-BC04-4D9B-99DC-11478121E8EF}" destId="{8A2A4C9B-18E4-476B-AEF0-4F168F621C3D}" srcOrd="0" destOrd="0" presId="urn:microsoft.com/office/officeart/2005/8/layout/vList5"/>
    <dgm:cxn modelId="{41B92365-DAFF-4F66-9E73-69EFF74F4835}" type="presOf" srcId="{5E67B6F4-70CA-466C-9DD4-70EB83F76371}" destId="{7C802085-DB30-4A9E-A6CC-257F26E5B99A}" srcOrd="0" destOrd="0" presId="urn:microsoft.com/office/officeart/2005/8/layout/vList5"/>
    <dgm:cxn modelId="{975D573A-29C0-43AF-BA30-5251A3B81AC9}" type="presOf" srcId="{BFE4D3D1-3704-4785-9FAF-B31FFD68EEA9}" destId="{C97A931D-CD35-4FE6-8C7F-4310A7AE8430}" srcOrd="0" destOrd="0" presId="urn:microsoft.com/office/officeart/2005/8/layout/vList5"/>
    <dgm:cxn modelId="{4D5DC621-2BB5-4E0E-9303-4D33AC974F39}" type="presOf" srcId="{F114974B-B682-4623-8799-4C592F2A9896}" destId="{CDF3ACB5-A2AC-4A01-9520-BDFC91F5CCDF}" srcOrd="0" destOrd="0" presId="urn:microsoft.com/office/officeart/2005/8/layout/vList5"/>
    <dgm:cxn modelId="{221C1EAF-F476-4EA8-854D-717D603CF1E2}" srcId="{5E67B6F4-70CA-466C-9DD4-70EB83F76371}" destId="{36953EDB-29CE-4D06-8403-229283783067}" srcOrd="2" destOrd="0" parTransId="{2B511219-24F2-40D7-A7AB-48AC73AE66B0}" sibTransId="{B440CC00-D9A1-490A-A87C-76A6C3AE67B0}"/>
    <dgm:cxn modelId="{78332BEF-C21B-4623-B96F-551F07C28024}" type="presOf" srcId="{098119CA-E038-403A-A95D-D5A86A95CBC8}" destId="{D8701DC6-E010-4F35-87D9-9925662D0CC6}" srcOrd="0" destOrd="0" presId="urn:microsoft.com/office/officeart/2005/8/layout/vList5"/>
    <dgm:cxn modelId="{84DE32A7-6CB9-4ABF-8BC0-8A1EF0C9E176}" type="presParOf" srcId="{7C802085-DB30-4A9E-A6CC-257F26E5B99A}" destId="{DCEBACE3-568B-4734-BDA7-3788C1981478}" srcOrd="0" destOrd="0" presId="urn:microsoft.com/office/officeart/2005/8/layout/vList5"/>
    <dgm:cxn modelId="{4356F4DD-3525-4D39-85C9-D7D077D9A6D0}" type="presParOf" srcId="{DCEBACE3-568B-4734-BDA7-3788C1981478}" destId="{37B866CF-C5E1-4FBA-9536-2F8936F91967}" srcOrd="0" destOrd="0" presId="urn:microsoft.com/office/officeart/2005/8/layout/vList5"/>
    <dgm:cxn modelId="{2DD32F8E-F012-42E7-8501-8CA878F8CF65}" type="presParOf" srcId="{DCEBACE3-568B-4734-BDA7-3788C1981478}" destId="{8A2A4C9B-18E4-476B-AEF0-4F168F621C3D}" srcOrd="1" destOrd="0" presId="urn:microsoft.com/office/officeart/2005/8/layout/vList5"/>
    <dgm:cxn modelId="{75AD09A7-5E85-434C-96B4-AA40CA8D03D9}" type="presParOf" srcId="{7C802085-DB30-4A9E-A6CC-257F26E5B99A}" destId="{449A333E-606A-4BEE-9307-2587B26AD113}" srcOrd="1" destOrd="0" presId="urn:microsoft.com/office/officeart/2005/8/layout/vList5"/>
    <dgm:cxn modelId="{15C3093C-3B97-40C0-8EAB-0F8096207124}" type="presParOf" srcId="{7C802085-DB30-4A9E-A6CC-257F26E5B99A}" destId="{FFEF3DBC-4868-437A-9548-F84C0B63A9AE}" srcOrd="2" destOrd="0" presId="urn:microsoft.com/office/officeart/2005/8/layout/vList5"/>
    <dgm:cxn modelId="{5E68F353-28D9-4066-85FF-CBAB80748BE6}" type="presParOf" srcId="{FFEF3DBC-4868-437A-9548-F84C0B63A9AE}" destId="{C97A931D-CD35-4FE6-8C7F-4310A7AE8430}" srcOrd="0" destOrd="0" presId="urn:microsoft.com/office/officeart/2005/8/layout/vList5"/>
    <dgm:cxn modelId="{7BBCBBD1-7864-49EE-BE31-6A2E8E804496}" type="presParOf" srcId="{FFEF3DBC-4868-437A-9548-F84C0B63A9AE}" destId="{D8701DC6-E010-4F35-87D9-9925662D0CC6}" srcOrd="1" destOrd="0" presId="urn:microsoft.com/office/officeart/2005/8/layout/vList5"/>
    <dgm:cxn modelId="{987975DE-CD30-4887-8145-796927ABB991}" type="presParOf" srcId="{7C802085-DB30-4A9E-A6CC-257F26E5B99A}" destId="{672D5B1D-A769-40C8-A01F-3BEEF12A3ABF}" srcOrd="3" destOrd="0" presId="urn:microsoft.com/office/officeart/2005/8/layout/vList5"/>
    <dgm:cxn modelId="{5AEB1B17-338B-4592-AD00-CDF95D7925BF}" type="presParOf" srcId="{7C802085-DB30-4A9E-A6CC-257F26E5B99A}" destId="{22A0205F-3C9E-4D4E-A8D3-B565177CE6C8}" srcOrd="4" destOrd="0" presId="urn:microsoft.com/office/officeart/2005/8/layout/vList5"/>
    <dgm:cxn modelId="{22061DC6-882B-477D-BAF3-5F949AE82585}" type="presParOf" srcId="{22A0205F-3C9E-4D4E-A8D3-B565177CE6C8}" destId="{C44AB967-501A-4E8A-A973-6597497D28F7}" srcOrd="0" destOrd="0" presId="urn:microsoft.com/office/officeart/2005/8/layout/vList5"/>
    <dgm:cxn modelId="{920DA71D-FAEA-4D8B-919D-CCE1EB4845E3}" type="presParOf" srcId="{22A0205F-3C9E-4D4E-A8D3-B565177CE6C8}" destId="{72529186-D94D-4716-A3F6-B9B6D4F92EA1}" srcOrd="1" destOrd="0" presId="urn:microsoft.com/office/officeart/2005/8/layout/vList5"/>
    <dgm:cxn modelId="{AAFB1DE0-4CA3-4B98-9F3E-9CDBB52DDDAF}" type="presParOf" srcId="{7C802085-DB30-4A9E-A6CC-257F26E5B99A}" destId="{D035EAA7-5121-4FB3-AAE2-AF0C5209AE55}" srcOrd="5" destOrd="0" presId="urn:microsoft.com/office/officeart/2005/8/layout/vList5"/>
    <dgm:cxn modelId="{78385C06-813B-48FC-ACC9-592F43124FE7}" type="presParOf" srcId="{7C802085-DB30-4A9E-A6CC-257F26E5B99A}" destId="{7F3DC273-DC75-40AC-9CDC-1C2101EDBF20}" srcOrd="6" destOrd="0" presId="urn:microsoft.com/office/officeart/2005/8/layout/vList5"/>
    <dgm:cxn modelId="{3668A062-2037-4231-9EA6-C0DC54C89CEE}" type="presParOf" srcId="{7F3DC273-DC75-40AC-9CDC-1C2101EDBF20}" destId="{CDF3ACB5-A2AC-4A01-9520-BDFC91F5CCDF}" srcOrd="0" destOrd="0" presId="urn:microsoft.com/office/officeart/2005/8/layout/vList5"/>
    <dgm:cxn modelId="{EA9C3386-528E-487F-A0B1-9C14F5C59415}" type="presParOf" srcId="{7F3DC273-DC75-40AC-9CDC-1C2101EDBF20}" destId="{79508539-A712-4EC2-9659-F1F5E8797F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D55660-6C78-4BE5-B6A0-A4DE1D4BA7C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E3ABAA-7616-45DF-836A-B4C45BA6F74F}">
      <dgm:prSet phldrT="[Текст]" custT="1"/>
      <dgm:spPr/>
      <dgm:t>
        <a:bodyPr/>
        <a:lstStyle/>
        <a:p>
          <a:r>
            <a:rPr lang="ru-RU" sz="1600" dirty="0" smtClean="0"/>
            <a:t>Администрация Краснодарского края, управление делопроизводства</a:t>
          </a:r>
          <a:endParaRPr lang="ru-RU" sz="1600" dirty="0"/>
        </a:p>
      </dgm:t>
    </dgm:pt>
    <dgm:pt modelId="{52711BDF-93EE-458E-A1CE-295F9C5A3C41}" type="parTrans" cxnId="{49196F92-A7E6-4DB8-A204-7AB131BFEE95}">
      <dgm:prSet/>
      <dgm:spPr/>
      <dgm:t>
        <a:bodyPr/>
        <a:lstStyle/>
        <a:p>
          <a:endParaRPr lang="ru-RU" sz="1600"/>
        </a:p>
      </dgm:t>
    </dgm:pt>
    <dgm:pt modelId="{CB637447-8C49-433A-BEF0-C12777C8A117}" type="sibTrans" cxnId="{49196F92-A7E6-4DB8-A204-7AB131BFEE95}">
      <dgm:prSet/>
      <dgm:spPr/>
      <dgm:t>
        <a:bodyPr/>
        <a:lstStyle/>
        <a:p>
          <a:endParaRPr lang="ru-RU" sz="1600"/>
        </a:p>
      </dgm:t>
    </dgm:pt>
    <dgm:pt modelId="{0CB65E26-39EC-4A0D-892E-F5E2A5CF6DF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Инспекция по труду Краснодарского края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AB88C3C8-A5FA-4CA1-BABE-591AD4995E54}" type="parTrans" cxnId="{B4080DCD-58FC-44AE-A992-4DE2055AFAB6}">
      <dgm:prSet/>
      <dgm:spPr/>
      <dgm:t>
        <a:bodyPr/>
        <a:lstStyle/>
        <a:p>
          <a:endParaRPr lang="ru-RU" sz="1600"/>
        </a:p>
      </dgm:t>
    </dgm:pt>
    <dgm:pt modelId="{CCE883DD-54F7-4FC5-B995-922A1900D342}" type="sibTrans" cxnId="{B4080DCD-58FC-44AE-A992-4DE2055AFAB6}">
      <dgm:prSet/>
      <dgm:spPr/>
      <dgm:t>
        <a:bodyPr/>
        <a:lstStyle/>
        <a:p>
          <a:endParaRPr lang="ru-RU" sz="1600"/>
        </a:p>
      </dgm:t>
    </dgm:pt>
    <dgm:pt modelId="{C9A68B7C-1A0F-48FD-9097-927573B08A9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Государственный архив Краснодарского края по личному составу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CD9E3781-CE19-48EA-94A0-B2A1DD630DB9}" type="parTrans" cxnId="{E43216AA-64F7-4D49-8DF3-122F98730F56}">
      <dgm:prSet/>
      <dgm:spPr/>
      <dgm:t>
        <a:bodyPr/>
        <a:lstStyle/>
        <a:p>
          <a:endParaRPr lang="ru-RU" sz="1600"/>
        </a:p>
      </dgm:t>
    </dgm:pt>
    <dgm:pt modelId="{72617688-5099-4828-AE95-DFA99881F96E}" type="sibTrans" cxnId="{E43216AA-64F7-4D49-8DF3-122F98730F56}">
      <dgm:prSet/>
      <dgm:spPr/>
      <dgm:t>
        <a:bodyPr/>
        <a:lstStyle/>
        <a:p>
          <a:endParaRPr lang="ru-RU" sz="1600"/>
        </a:p>
      </dgm:t>
    </dgm:pt>
    <dgm:pt modelId="{7058F85D-E160-4D31-94BE-CEAF89A0DE1B}">
      <dgm:prSet custT="1"/>
      <dgm:spPr/>
      <dgm:t>
        <a:bodyPr/>
        <a:lstStyle/>
        <a:p>
          <a:r>
            <a:rPr lang="ru-RU" sz="1600" dirty="0" smtClean="0"/>
            <a:t>ОАО «Кубаньэнерго»</a:t>
          </a:r>
          <a:endParaRPr lang="ru-RU" sz="1600" dirty="0"/>
        </a:p>
      </dgm:t>
    </dgm:pt>
    <dgm:pt modelId="{AEAD13FD-3B1B-40D8-A02C-CC48154ACA86}" type="parTrans" cxnId="{A8AB0735-34E1-4624-B017-9E3ED395B1BF}">
      <dgm:prSet/>
      <dgm:spPr/>
      <dgm:t>
        <a:bodyPr/>
        <a:lstStyle/>
        <a:p>
          <a:endParaRPr lang="ru-RU" sz="1600"/>
        </a:p>
      </dgm:t>
    </dgm:pt>
    <dgm:pt modelId="{728287F6-0D4B-4F65-B364-DC369B51CE5B}" type="sibTrans" cxnId="{A8AB0735-34E1-4624-B017-9E3ED395B1BF}">
      <dgm:prSet/>
      <dgm:spPr/>
      <dgm:t>
        <a:bodyPr/>
        <a:lstStyle/>
        <a:p>
          <a:endParaRPr lang="ru-RU" sz="1600"/>
        </a:p>
      </dgm:t>
    </dgm:pt>
    <dgm:pt modelId="{0D03490E-2410-489D-A3B2-2B069F046DDB}">
      <dgm:prSet custT="1"/>
      <dgm:spPr/>
      <dgm:t>
        <a:bodyPr/>
        <a:lstStyle/>
        <a:p>
          <a:r>
            <a:rPr lang="ru-RU" sz="1600" dirty="0" smtClean="0"/>
            <a:t>ООО «Газпром  механизация»</a:t>
          </a:r>
          <a:endParaRPr lang="ru-RU" sz="1600" dirty="0"/>
        </a:p>
      </dgm:t>
    </dgm:pt>
    <dgm:pt modelId="{57E42AFD-5EF4-4D85-A3B2-171488852166}" type="parTrans" cxnId="{764F5587-9ADF-4471-8D86-E933A8D42986}">
      <dgm:prSet/>
      <dgm:spPr/>
      <dgm:t>
        <a:bodyPr/>
        <a:lstStyle/>
        <a:p>
          <a:endParaRPr lang="ru-RU" sz="1600"/>
        </a:p>
      </dgm:t>
    </dgm:pt>
    <dgm:pt modelId="{B666ACCE-00DB-4E22-9703-2A4375F90ED0}" type="sibTrans" cxnId="{764F5587-9ADF-4471-8D86-E933A8D42986}">
      <dgm:prSet/>
      <dgm:spPr/>
      <dgm:t>
        <a:bodyPr/>
        <a:lstStyle/>
        <a:p>
          <a:endParaRPr lang="ru-RU" sz="1600"/>
        </a:p>
      </dgm:t>
    </dgm:pt>
    <dgm:pt modelId="{B0843FB2-ED69-4CD4-9C4F-2DAFD8FB81EB}">
      <dgm:prSet custT="1"/>
      <dgm:spPr/>
      <dgm:t>
        <a:bodyPr/>
        <a:lstStyle/>
        <a:p>
          <a:r>
            <a:rPr lang="ru-RU" sz="1600" dirty="0" smtClean="0"/>
            <a:t>ЗАО «Тандер»</a:t>
          </a:r>
          <a:endParaRPr lang="ru-RU" sz="1600" dirty="0"/>
        </a:p>
      </dgm:t>
    </dgm:pt>
    <dgm:pt modelId="{AE664E91-10A0-498D-A2CD-E6316538B2B6}" type="parTrans" cxnId="{E9F594D4-3AFB-4600-862C-6ACE79C821DC}">
      <dgm:prSet/>
      <dgm:spPr/>
      <dgm:t>
        <a:bodyPr/>
        <a:lstStyle/>
        <a:p>
          <a:endParaRPr lang="ru-RU" sz="1600"/>
        </a:p>
      </dgm:t>
    </dgm:pt>
    <dgm:pt modelId="{697A82AB-0BE4-431B-9733-BA02CD6FBE2F}" type="sibTrans" cxnId="{E9F594D4-3AFB-4600-862C-6ACE79C821DC}">
      <dgm:prSet/>
      <dgm:spPr/>
      <dgm:t>
        <a:bodyPr/>
        <a:lstStyle/>
        <a:p>
          <a:endParaRPr lang="ru-RU" sz="1600"/>
        </a:p>
      </dgm:t>
    </dgm:pt>
    <dgm:pt modelId="{95E8EA20-9BB6-4159-B3B2-D024F1A474DD}">
      <dgm:prSet custT="1"/>
      <dgm:spPr/>
      <dgm:t>
        <a:bodyPr/>
        <a:lstStyle/>
        <a:p>
          <a:r>
            <a:rPr lang="ru-RU" sz="1600" dirty="0" smtClean="0"/>
            <a:t>ООО «Консультант»</a:t>
          </a:r>
          <a:endParaRPr lang="ru-RU" sz="1600" dirty="0"/>
        </a:p>
      </dgm:t>
    </dgm:pt>
    <dgm:pt modelId="{22015F8B-AA87-4E8A-A2D4-E7A22FBF9A51}" type="parTrans" cxnId="{5A80EDB5-762C-4C1E-A93A-7D944DC8B9AF}">
      <dgm:prSet/>
      <dgm:spPr/>
      <dgm:t>
        <a:bodyPr/>
        <a:lstStyle/>
        <a:p>
          <a:endParaRPr lang="ru-RU" sz="1600"/>
        </a:p>
      </dgm:t>
    </dgm:pt>
    <dgm:pt modelId="{D1F51649-F976-494C-809A-977AC430AACA}" type="sibTrans" cxnId="{5A80EDB5-762C-4C1E-A93A-7D944DC8B9AF}">
      <dgm:prSet/>
      <dgm:spPr/>
      <dgm:t>
        <a:bodyPr/>
        <a:lstStyle/>
        <a:p>
          <a:endParaRPr lang="ru-RU" sz="1600"/>
        </a:p>
      </dgm:t>
    </dgm:pt>
    <dgm:pt modelId="{F2D3B165-4AA2-4AA9-9257-9CF98D0BFB8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ООО «Комплексный инжиниринг»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3262671B-8DE1-48C1-B598-694F7B939CE8}" type="parTrans" cxnId="{49F3C15D-5708-47B7-AF19-7585197B22D1}">
      <dgm:prSet/>
      <dgm:spPr/>
      <dgm:t>
        <a:bodyPr/>
        <a:lstStyle/>
        <a:p>
          <a:endParaRPr lang="ru-RU" sz="1600"/>
        </a:p>
      </dgm:t>
    </dgm:pt>
    <dgm:pt modelId="{EA1C1618-4CEC-4007-B093-025B734FFA1C}" type="sibTrans" cxnId="{49F3C15D-5708-47B7-AF19-7585197B22D1}">
      <dgm:prSet/>
      <dgm:spPr/>
      <dgm:t>
        <a:bodyPr/>
        <a:lstStyle/>
        <a:p>
          <a:endParaRPr lang="ru-RU" sz="1600"/>
        </a:p>
      </dgm:t>
    </dgm:pt>
    <dgm:pt modelId="{2A37E12C-AE67-4C2A-BD40-F5EE63B7F8FE}">
      <dgm:prSet phldrT="[Текст]" custT="1"/>
      <dgm:spPr/>
      <dgm:t>
        <a:bodyPr/>
        <a:lstStyle/>
        <a:p>
          <a:r>
            <a:rPr lang="ru-RU" sz="1600" dirty="0" smtClean="0"/>
            <a:t>Управление делами, информационно-аналитическое управление ЗСК</a:t>
          </a:r>
          <a:endParaRPr lang="ru-RU" sz="1600" spc="-130" baseline="0" dirty="0"/>
        </a:p>
      </dgm:t>
    </dgm:pt>
    <dgm:pt modelId="{EEFC4112-8974-4346-8DE6-7E2921463C3F}" type="parTrans" cxnId="{FDD1E55E-86BD-4A5C-9D6D-1C86228B262D}">
      <dgm:prSet/>
      <dgm:spPr/>
      <dgm:t>
        <a:bodyPr/>
        <a:lstStyle/>
        <a:p>
          <a:endParaRPr lang="ru-RU"/>
        </a:p>
      </dgm:t>
    </dgm:pt>
    <dgm:pt modelId="{D2E786BB-F283-4338-8604-33A937ED81DA}" type="sibTrans" cxnId="{FDD1E55E-86BD-4A5C-9D6D-1C86228B262D}">
      <dgm:prSet/>
      <dgm:spPr/>
      <dgm:t>
        <a:bodyPr/>
        <a:lstStyle/>
        <a:p>
          <a:endParaRPr lang="ru-RU"/>
        </a:p>
      </dgm:t>
    </dgm:pt>
    <dgm:pt modelId="{00236FB5-7D77-441A-8E79-4ACD8A9D53E1}">
      <dgm:prSet custT="1"/>
      <dgm:spPr/>
      <dgm:t>
        <a:bodyPr/>
        <a:lstStyle/>
        <a:p>
          <a:r>
            <a:rPr lang="ru-RU" sz="1600" dirty="0" smtClean="0"/>
            <a:t>Администрация г. Краснодара, управление делами</a:t>
          </a:r>
          <a:endParaRPr lang="ru-RU" sz="1600" dirty="0"/>
        </a:p>
      </dgm:t>
    </dgm:pt>
    <dgm:pt modelId="{B97F7AAB-9DCE-404C-84F8-B0C5177DCCF9}" type="sibTrans" cxnId="{E7751D8C-9005-4A08-9FF0-1B1A58E6C053}">
      <dgm:prSet/>
      <dgm:spPr/>
      <dgm:t>
        <a:bodyPr/>
        <a:lstStyle/>
        <a:p>
          <a:endParaRPr lang="ru-RU" sz="1600"/>
        </a:p>
      </dgm:t>
    </dgm:pt>
    <dgm:pt modelId="{5CBF1571-2D74-44E5-A706-3CB38461F5EB}" type="parTrans" cxnId="{E7751D8C-9005-4A08-9FF0-1B1A58E6C053}">
      <dgm:prSet/>
      <dgm:spPr/>
      <dgm:t>
        <a:bodyPr/>
        <a:lstStyle/>
        <a:p>
          <a:endParaRPr lang="ru-RU" sz="1600"/>
        </a:p>
      </dgm:t>
    </dgm:pt>
    <dgm:pt modelId="{671D32E5-361B-4CE9-B7A9-51386E2B47F7}" type="pres">
      <dgm:prSet presAssocID="{A4D55660-6C78-4BE5-B6A0-A4DE1D4BA7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F06035-940A-49F0-B448-9B360FE98881}" type="pres">
      <dgm:prSet presAssocID="{53E3ABAA-7616-45DF-836A-B4C45BA6F74F}" presName="parentLin" presStyleCnt="0"/>
      <dgm:spPr/>
    </dgm:pt>
    <dgm:pt modelId="{7CC5040A-943C-4CFD-9F7D-E54AB7530929}" type="pres">
      <dgm:prSet presAssocID="{53E3ABAA-7616-45DF-836A-B4C45BA6F74F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35681E55-BAAD-4099-8291-A766FD5835C0}" type="pres">
      <dgm:prSet presAssocID="{53E3ABAA-7616-45DF-836A-B4C45BA6F74F}" presName="parentText" presStyleLbl="node1" presStyleIdx="0" presStyleCnt="10" custScaleX="127112" custScaleY="1454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2D14E-075D-4575-95FC-805000BFB66A}" type="pres">
      <dgm:prSet presAssocID="{53E3ABAA-7616-45DF-836A-B4C45BA6F74F}" presName="negativeSpace" presStyleCnt="0"/>
      <dgm:spPr/>
    </dgm:pt>
    <dgm:pt modelId="{C60D6A15-07B3-43E1-8FD8-C2BDFFC14B48}" type="pres">
      <dgm:prSet presAssocID="{53E3ABAA-7616-45DF-836A-B4C45BA6F74F}" presName="childText" presStyleLbl="conFgAcc1" presStyleIdx="0" presStyleCnt="10">
        <dgm:presLayoutVars>
          <dgm:bulletEnabled val="1"/>
        </dgm:presLayoutVars>
      </dgm:prSet>
      <dgm:spPr/>
    </dgm:pt>
    <dgm:pt modelId="{0069AA32-0016-4DD0-80F5-08E40F228808}" type="pres">
      <dgm:prSet presAssocID="{CB637447-8C49-433A-BEF0-C12777C8A117}" presName="spaceBetweenRectangles" presStyleCnt="0"/>
      <dgm:spPr/>
    </dgm:pt>
    <dgm:pt modelId="{D51401F7-D745-4D92-9CD8-FDA729B5642F}" type="pres">
      <dgm:prSet presAssocID="{2A37E12C-AE67-4C2A-BD40-F5EE63B7F8FE}" presName="parentLin" presStyleCnt="0"/>
      <dgm:spPr/>
    </dgm:pt>
    <dgm:pt modelId="{FFAA232A-C007-40D5-89C8-1C71AFD508C6}" type="pres">
      <dgm:prSet presAssocID="{2A37E12C-AE67-4C2A-BD40-F5EE63B7F8FE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A98AA492-6AB4-4C41-9161-AD76006C59D7}" type="pres">
      <dgm:prSet presAssocID="{2A37E12C-AE67-4C2A-BD40-F5EE63B7F8FE}" presName="parentText" presStyleLbl="node1" presStyleIdx="1" presStyleCnt="10" custScaleX="126642" custScaleY="117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AB236-AB19-40FC-8F56-86893D93CB05}" type="pres">
      <dgm:prSet presAssocID="{2A37E12C-AE67-4C2A-BD40-F5EE63B7F8FE}" presName="negativeSpace" presStyleCnt="0"/>
      <dgm:spPr/>
    </dgm:pt>
    <dgm:pt modelId="{F1FB61A0-5120-4AC1-BE60-834D0B2446B5}" type="pres">
      <dgm:prSet presAssocID="{2A37E12C-AE67-4C2A-BD40-F5EE63B7F8FE}" presName="childText" presStyleLbl="conFgAcc1" presStyleIdx="1" presStyleCnt="10">
        <dgm:presLayoutVars>
          <dgm:bulletEnabled val="1"/>
        </dgm:presLayoutVars>
      </dgm:prSet>
      <dgm:spPr/>
    </dgm:pt>
    <dgm:pt modelId="{CE709FCC-49A0-4BF7-9697-EA763A29DA7D}" type="pres">
      <dgm:prSet presAssocID="{D2E786BB-F283-4338-8604-33A937ED81DA}" presName="spaceBetweenRectangles" presStyleCnt="0"/>
      <dgm:spPr/>
    </dgm:pt>
    <dgm:pt modelId="{77728BAA-B832-4527-BCDB-06514FEEB450}" type="pres">
      <dgm:prSet presAssocID="{0CB65E26-39EC-4A0D-892E-F5E2A5CF6DFF}" presName="parentLin" presStyleCnt="0"/>
      <dgm:spPr/>
    </dgm:pt>
    <dgm:pt modelId="{2CFD0519-ED10-4443-8331-7839F00A8925}" type="pres">
      <dgm:prSet presAssocID="{0CB65E26-39EC-4A0D-892E-F5E2A5CF6DFF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FCC2A136-8498-4686-9C93-6DADADFE6E6F}" type="pres">
      <dgm:prSet presAssocID="{0CB65E26-39EC-4A0D-892E-F5E2A5CF6DFF}" presName="parentText" presStyleLbl="node1" presStyleIdx="2" presStyleCnt="10" custScaleX="127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428EC-7806-4C04-8F0B-81EF284BD642}" type="pres">
      <dgm:prSet presAssocID="{0CB65E26-39EC-4A0D-892E-F5E2A5CF6DFF}" presName="negativeSpace" presStyleCnt="0"/>
      <dgm:spPr/>
    </dgm:pt>
    <dgm:pt modelId="{F84BB428-B6DA-4003-A1A0-40C3A38B3199}" type="pres">
      <dgm:prSet presAssocID="{0CB65E26-39EC-4A0D-892E-F5E2A5CF6DFF}" presName="childText" presStyleLbl="conFgAcc1" presStyleIdx="2" presStyleCnt="10">
        <dgm:presLayoutVars>
          <dgm:bulletEnabled val="1"/>
        </dgm:presLayoutVars>
      </dgm:prSet>
      <dgm:spPr/>
    </dgm:pt>
    <dgm:pt modelId="{1514EE45-7005-4EA4-9F02-C5D314973B10}" type="pres">
      <dgm:prSet presAssocID="{CCE883DD-54F7-4FC5-B995-922A1900D342}" presName="spaceBetweenRectangles" presStyleCnt="0"/>
      <dgm:spPr/>
    </dgm:pt>
    <dgm:pt modelId="{5DE3797E-7DD7-4A18-B8E7-88147444B8B0}" type="pres">
      <dgm:prSet presAssocID="{00236FB5-7D77-441A-8E79-4ACD8A9D53E1}" presName="parentLin" presStyleCnt="0"/>
      <dgm:spPr/>
    </dgm:pt>
    <dgm:pt modelId="{D2DDBDF1-B941-419F-9ADD-6268D8ED3F1F}" type="pres">
      <dgm:prSet presAssocID="{00236FB5-7D77-441A-8E79-4ACD8A9D53E1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E405C93A-A760-4978-8834-6BD8720C013A}" type="pres">
      <dgm:prSet presAssocID="{00236FB5-7D77-441A-8E79-4ACD8A9D53E1}" presName="parentText" presStyleLbl="node1" presStyleIdx="3" presStyleCnt="10" custScaleX="127112" custLinFactNeighborX="-3545" custLinFactNeighborY="-104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8A13E-8CB0-4EEB-9A97-75DFA7ACB86B}" type="pres">
      <dgm:prSet presAssocID="{00236FB5-7D77-441A-8E79-4ACD8A9D53E1}" presName="negativeSpace" presStyleCnt="0"/>
      <dgm:spPr/>
    </dgm:pt>
    <dgm:pt modelId="{7C309117-591C-4F58-863E-50A08CA6CB22}" type="pres">
      <dgm:prSet presAssocID="{00236FB5-7D77-441A-8E79-4ACD8A9D53E1}" presName="childText" presStyleLbl="conFgAcc1" presStyleIdx="3" presStyleCnt="10">
        <dgm:presLayoutVars>
          <dgm:bulletEnabled val="1"/>
        </dgm:presLayoutVars>
      </dgm:prSet>
      <dgm:spPr/>
    </dgm:pt>
    <dgm:pt modelId="{12B12869-355D-456D-9396-7ACDAF3382BE}" type="pres">
      <dgm:prSet presAssocID="{B97F7AAB-9DCE-404C-84F8-B0C5177DCCF9}" presName="spaceBetweenRectangles" presStyleCnt="0"/>
      <dgm:spPr/>
    </dgm:pt>
    <dgm:pt modelId="{710D5B0D-ECF4-4309-B9C4-4D4F221C9EA2}" type="pres">
      <dgm:prSet presAssocID="{C9A68B7C-1A0F-48FD-9097-927573B08A9D}" presName="parentLin" presStyleCnt="0"/>
      <dgm:spPr/>
    </dgm:pt>
    <dgm:pt modelId="{B4384EF2-2031-4CE9-9DBF-85272E6AA9CD}" type="pres">
      <dgm:prSet presAssocID="{C9A68B7C-1A0F-48FD-9097-927573B08A9D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C35FE451-B821-4F04-9E12-609855D72D6B}" type="pres">
      <dgm:prSet presAssocID="{C9A68B7C-1A0F-48FD-9097-927573B08A9D}" presName="parentText" presStyleLbl="node1" presStyleIdx="4" presStyleCnt="10" custScaleX="127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F2900-F250-4E2E-8CCE-6C1D1DF7D6F0}" type="pres">
      <dgm:prSet presAssocID="{C9A68B7C-1A0F-48FD-9097-927573B08A9D}" presName="negativeSpace" presStyleCnt="0"/>
      <dgm:spPr/>
    </dgm:pt>
    <dgm:pt modelId="{FDD0F20D-B637-4C6B-8290-B9F3F169C890}" type="pres">
      <dgm:prSet presAssocID="{C9A68B7C-1A0F-48FD-9097-927573B08A9D}" presName="childText" presStyleLbl="conFgAcc1" presStyleIdx="4" presStyleCnt="10">
        <dgm:presLayoutVars>
          <dgm:bulletEnabled val="1"/>
        </dgm:presLayoutVars>
      </dgm:prSet>
      <dgm:spPr/>
    </dgm:pt>
    <dgm:pt modelId="{27FA303A-DEDC-4757-92F8-05FC4C894783}" type="pres">
      <dgm:prSet presAssocID="{72617688-5099-4828-AE95-DFA99881F96E}" presName="spaceBetweenRectangles" presStyleCnt="0"/>
      <dgm:spPr/>
    </dgm:pt>
    <dgm:pt modelId="{63A58094-C27F-40BE-8D3F-6500A01AB37A}" type="pres">
      <dgm:prSet presAssocID="{7058F85D-E160-4D31-94BE-CEAF89A0DE1B}" presName="parentLin" presStyleCnt="0"/>
      <dgm:spPr/>
    </dgm:pt>
    <dgm:pt modelId="{4ABE67A0-5DC4-4359-A1D1-D1D059490CAB}" type="pres">
      <dgm:prSet presAssocID="{7058F85D-E160-4D31-94BE-CEAF89A0DE1B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B8F78A6C-C950-44F0-8C72-7A0EA13884F8}" type="pres">
      <dgm:prSet presAssocID="{7058F85D-E160-4D31-94BE-CEAF89A0DE1B}" presName="parentText" presStyleLbl="node1" presStyleIdx="5" presStyleCnt="10" custScaleX="127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4B421-0C8B-4F14-ACC0-3A1B30C69D4B}" type="pres">
      <dgm:prSet presAssocID="{7058F85D-E160-4D31-94BE-CEAF89A0DE1B}" presName="negativeSpace" presStyleCnt="0"/>
      <dgm:spPr/>
    </dgm:pt>
    <dgm:pt modelId="{ABF80E3A-1B6A-4515-BC1F-7F38802CC52B}" type="pres">
      <dgm:prSet presAssocID="{7058F85D-E160-4D31-94BE-CEAF89A0DE1B}" presName="childText" presStyleLbl="conFgAcc1" presStyleIdx="5" presStyleCnt="10">
        <dgm:presLayoutVars>
          <dgm:bulletEnabled val="1"/>
        </dgm:presLayoutVars>
      </dgm:prSet>
      <dgm:spPr/>
    </dgm:pt>
    <dgm:pt modelId="{47E9813A-651A-4DF8-8E9F-4CB4BF701B21}" type="pres">
      <dgm:prSet presAssocID="{728287F6-0D4B-4F65-B364-DC369B51CE5B}" presName="spaceBetweenRectangles" presStyleCnt="0"/>
      <dgm:spPr/>
    </dgm:pt>
    <dgm:pt modelId="{C118F3D9-A42C-441B-BEA2-0CBD73ED986A}" type="pres">
      <dgm:prSet presAssocID="{0D03490E-2410-489D-A3B2-2B069F046DDB}" presName="parentLin" presStyleCnt="0"/>
      <dgm:spPr/>
    </dgm:pt>
    <dgm:pt modelId="{E765E440-BF6C-4660-858E-F182628AB345}" type="pres">
      <dgm:prSet presAssocID="{0D03490E-2410-489D-A3B2-2B069F046DDB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57A8B803-A522-4814-AFDD-3472D5F518A8}" type="pres">
      <dgm:prSet presAssocID="{0D03490E-2410-489D-A3B2-2B069F046DDB}" presName="parentText" presStyleLbl="node1" presStyleIdx="6" presStyleCnt="10" custScaleX="127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1B51-084B-4969-A7FC-015F7FA1DA09}" type="pres">
      <dgm:prSet presAssocID="{0D03490E-2410-489D-A3B2-2B069F046DDB}" presName="negativeSpace" presStyleCnt="0"/>
      <dgm:spPr/>
    </dgm:pt>
    <dgm:pt modelId="{4BFB49BD-00E8-4C63-BC51-4F2BE8E40D40}" type="pres">
      <dgm:prSet presAssocID="{0D03490E-2410-489D-A3B2-2B069F046DDB}" presName="childText" presStyleLbl="conFgAcc1" presStyleIdx="6" presStyleCnt="10">
        <dgm:presLayoutVars>
          <dgm:bulletEnabled val="1"/>
        </dgm:presLayoutVars>
      </dgm:prSet>
      <dgm:spPr/>
    </dgm:pt>
    <dgm:pt modelId="{D2D03785-7BD6-4400-B280-32C60A6AB55F}" type="pres">
      <dgm:prSet presAssocID="{B666ACCE-00DB-4E22-9703-2A4375F90ED0}" presName="spaceBetweenRectangles" presStyleCnt="0"/>
      <dgm:spPr/>
    </dgm:pt>
    <dgm:pt modelId="{B207B426-7E8B-4B55-B717-D3EDDF48FD3D}" type="pres">
      <dgm:prSet presAssocID="{B0843FB2-ED69-4CD4-9C4F-2DAFD8FB81EB}" presName="parentLin" presStyleCnt="0"/>
      <dgm:spPr/>
    </dgm:pt>
    <dgm:pt modelId="{ECF6EC8E-AD59-4A79-B1E2-8BACB486FEEA}" type="pres">
      <dgm:prSet presAssocID="{B0843FB2-ED69-4CD4-9C4F-2DAFD8FB81EB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0FAD69D7-4EFC-4885-8CE8-52CE4382343F}" type="pres">
      <dgm:prSet presAssocID="{B0843FB2-ED69-4CD4-9C4F-2DAFD8FB81EB}" presName="parentText" presStyleLbl="node1" presStyleIdx="7" presStyleCnt="10" custScaleX="127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E406C-4B5B-4816-A653-A5FB7C7A65B1}" type="pres">
      <dgm:prSet presAssocID="{B0843FB2-ED69-4CD4-9C4F-2DAFD8FB81EB}" presName="negativeSpace" presStyleCnt="0"/>
      <dgm:spPr/>
    </dgm:pt>
    <dgm:pt modelId="{62F774CB-D66A-4CA2-9EDA-2E5FC04DEAC2}" type="pres">
      <dgm:prSet presAssocID="{B0843FB2-ED69-4CD4-9C4F-2DAFD8FB81EB}" presName="childText" presStyleLbl="conFgAcc1" presStyleIdx="7" presStyleCnt="10">
        <dgm:presLayoutVars>
          <dgm:bulletEnabled val="1"/>
        </dgm:presLayoutVars>
      </dgm:prSet>
      <dgm:spPr/>
    </dgm:pt>
    <dgm:pt modelId="{99E8A6B9-9CD7-45EA-B87D-009FA62F3590}" type="pres">
      <dgm:prSet presAssocID="{697A82AB-0BE4-431B-9733-BA02CD6FBE2F}" presName="spaceBetweenRectangles" presStyleCnt="0"/>
      <dgm:spPr/>
    </dgm:pt>
    <dgm:pt modelId="{6FE66BC5-B9AF-4A46-ADFE-CF03DF0AD347}" type="pres">
      <dgm:prSet presAssocID="{95E8EA20-9BB6-4159-B3B2-D024F1A474DD}" presName="parentLin" presStyleCnt="0"/>
      <dgm:spPr/>
    </dgm:pt>
    <dgm:pt modelId="{E5576AB3-CD00-4C3F-80BA-94C83A9D4405}" type="pres">
      <dgm:prSet presAssocID="{95E8EA20-9BB6-4159-B3B2-D024F1A474DD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72FCD1AD-8D9A-41DF-9094-A7FC68B4FC09}" type="pres">
      <dgm:prSet presAssocID="{95E8EA20-9BB6-4159-B3B2-D024F1A474DD}" presName="parentText" presStyleLbl="node1" presStyleIdx="8" presStyleCnt="10" custScaleX="127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A165D-EB69-48F5-B0F6-FB39A90403BA}" type="pres">
      <dgm:prSet presAssocID="{95E8EA20-9BB6-4159-B3B2-D024F1A474DD}" presName="negativeSpace" presStyleCnt="0"/>
      <dgm:spPr/>
    </dgm:pt>
    <dgm:pt modelId="{72414ACA-0CB9-4180-B817-553064FEEA39}" type="pres">
      <dgm:prSet presAssocID="{95E8EA20-9BB6-4159-B3B2-D024F1A474DD}" presName="childText" presStyleLbl="conFgAcc1" presStyleIdx="8" presStyleCnt="10">
        <dgm:presLayoutVars>
          <dgm:bulletEnabled val="1"/>
        </dgm:presLayoutVars>
      </dgm:prSet>
      <dgm:spPr/>
    </dgm:pt>
    <dgm:pt modelId="{151237D2-7316-41A2-B743-F770C63A0C90}" type="pres">
      <dgm:prSet presAssocID="{D1F51649-F976-494C-809A-977AC430AACA}" presName="spaceBetweenRectangles" presStyleCnt="0"/>
      <dgm:spPr/>
    </dgm:pt>
    <dgm:pt modelId="{045661F6-ADDC-4BA8-8166-D1C2F5ABBBE1}" type="pres">
      <dgm:prSet presAssocID="{F2D3B165-4AA2-4AA9-9257-9CF98D0BFB87}" presName="parentLin" presStyleCnt="0"/>
      <dgm:spPr/>
    </dgm:pt>
    <dgm:pt modelId="{58B98BD0-2052-4C6B-A3CA-F3F280DDEE4E}" type="pres">
      <dgm:prSet presAssocID="{F2D3B165-4AA2-4AA9-9257-9CF98D0BFB87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931E3774-36A7-45D7-83E2-4B4ADC73B3D0}" type="pres">
      <dgm:prSet presAssocID="{F2D3B165-4AA2-4AA9-9257-9CF98D0BFB87}" presName="parentText" presStyleLbl="node1" presStyleIdx="9" presStyleCnt="10" custScaleX="127112" custScaleY="125435" custLinFactNeighborX="14112" custLinFactNeighborY="-2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98ED0-47BE-4A63-A08E-A6DC528ED21B}" type="pres">
      <dgm:prSet presAssocID="{F2D3B165-4AA2-4AA9-9257-9CF98D0BFB87}" presName="negativeSpace" presStyleCnt="0"/>
      <dgm:spPr/>
    </dgm:pt>
    <dgm:pt modelId="{DA557A6C-17D2-41BD-9250-2CB1262C31B6}" type="pres">
      <dgm:prSet presAssocID="{F2D3B165-4AA2-4AA9-9257-9CF98D0BFB87}" presName="childText" presStyleLbl="conFgAcc1" presStyleIdx="9" presStyleCnt="10" custScaleX="88979">
        <dgm:presLayoutVars>
          <dgm:bulletEnabled val="1"/>
        </dgm:presLayoutVars>
      </dgm:prSet>
      <dgm:spPr/>
    </dgm:pt>
  </dgm:ptLst>
  <dgm:cxnLst>
    <dgm:cxn modelId="{A8C63F6E-76B9-41A0-850E-3D41F3A5EFE2}" type="presOf" srcId="{2A37E12C-AE67-4C2A-BD40-F5EE63B7F8FE}" destId="{A98AA492-6AB4-4C41-9161-AD76006C59D7}" srcOrd="1" destOrd="0" presId="urn:microsoft.com/office/officeart/2005/8/layout/list1"/>
    <dgm:cxn modelId="{05E809BC-A8AC-4C49-9B56-06137322EDD0}" type="presOf" srcId="{95E8EA20-9BB6-4159-B3B2-D024F1A474DD}" destId="{E5576AB3-CD00-4C3F-80BA-94C83A9D4405}" srcOrd="0" destOrd="0" presId="urn:microsoft.com/office/officeart/2005/8/layout/list1"/>
    <dgm:cxn modelId="{49196F92-A7E6-4DB8-A204-7AB131BFEE95}" srcId="{A4D55660-6C78-4BE5-B6A0-A4DE1D4BA7CF}" destId="{53E3ABAA-7616-45DF-836A-B4C45BA6F74F}" srcOrd="0" destOrd="0" parTransId="{52711BDF-93EE-458E-A1CE-295F9C5A3C41}" sibTransId="{CB637447-8C49-433A-BEF0-C12777C8A117}"/>
    <dgm:cxn modelId="{7BEABB2C-5385-41AC-95B2-717FC860A3EC}" type="presOf" srcId="{95E8EA20-9BB6-4159-B3B2-D024F1A474DD}" destId="{72FCD1AD-8D9A-41DF-9094-A7FC68B4FC09}" srcOrd="1" destOrd="0" presId="urn:microsoft.com/office/officeart/2005/8/layout/list1"/>
    <dgm:cxn modelId="{BE1273E0-2937-45E4-89D2-6E9CEE8C26E9}" type="presOf" srcId="{7058F85D-E160-4D31-94BE-CEAF89A0DE1B}" destId="{B8F78A6C-C950-44F0-8C72-7A0EA13884F8}" srcOrd="1" destOrd="0" presId="urn:microsoft.com/office/officeart/2005/8/layout/list1"/>
    <dgm:cxn modelId="{4B8E49AF-CD2A-427B-9B83-F4525AAB8C7E}" type="presOf" srcId="{0CB65E26-39EC-4A0D-892E-F5E2A5CF6DFF}" destId="{2CFD0519-ED10-4443-8331-7839F00A8925}" srcOrd="0" destOrd="0" presId="urn:microsoft.com/office/officeart/2005/8/layout/list1"/>
    <dgm:cxn modelId="{6DC18D1F-D87B-4681-93F8-C559B4C018AE}" type="presOf" srcId="{F2D3B165-4AA2-4AA9-9257-9CF98D0BFB87}" destId="{931E3774-36A7-45D7-83E2-4B4ADC73B3D0}" srcOrd="1" destOrd="0" presId="urn:microsoft.com/office/officeart/2005/8/layout/list1"/>
    <dgm:cxn modelId="{0D977A44-1358-4435-A748-CF813FDA362D}" type="presOf" srcId="{2A37E12C-AE67-4C2A-BD40-F5EE63B7F8FE}" destId="{FFAA232A-C007-40D5-89C8-1C71AFD508C6}" srcOrd="0" destOrd="0" presId="urn:microsoft.com/office/officeart/2005/8/layout/list1"/>
    <dgm:cxn modelId="{E43216AA-64F7-4D49-8DF3-122F98730F56}" srcId="{A4D55660-6C78-4BE5-B6A0-A4DE1D4BA7CF}" destId="{C9A68B7C-1A0F-48FD-9097-927573B08A9D}" srcOrd="4" destOrd="0" parTransId="{CD9E3781-CE19-48EA-94A0-B2A1DD630DB9}" sibTransId="{72617688-5099-4828-AE95-DFA99881F96E}"/>
    <dgm:cxn modelId="{8DAE39FF-D2C3-46F1-B9B9-01DF90917785}" type="presOf" srcId="{C9A68B7C-1A0F-48FD-9097-927573B08A9D}" destId="{B4384EF2-2031-4CE9-9DBF-85272E6AA9CD}" srcOrd="0" destOrd="0" presId="urn:microsoft.com/office/officeart/2005/8/layout/list1"/>
    <dgm:cxn modelId="{FDD1E55E-86BD-4A5C-9D6D-1C86228B262D}" srcId="{A4D55660-6C78-4BE5-B6A0-A4DE1D4BA7CF}" destId="{2A37E12C-AE67-4C2A-BD40-F5EE63B7F8FE}" srcOrd="1" destOrd="0" parTransId="{EEFC4112-8974-4346-8DE6-7E2921463C3F}" sibTransId="{D2E786BB-F283-4338-8604-33A937ED81DA}"/>
    <dgm:cxn modelId="{2E8E86C8-624A-4F25-ADC8-5B1BB7657DF2}" type="presOf" srcId="{00236FB5-7D77-441A-8E79-4ACD8A9D53E1}" destId="{E405C93A-A760-4978-8834-6BD8720C013A}" srcOrd="1" destOrd="0" presId="urn:microsoft.com/office/officeart/2005/8/layout/list1"/>
    <dgm:cxn modelId="{A8AB0735-34E1-4624-B017-9E3ED395B1BF}" srcId="{A4D55660-6C78-4BE5-B6A0-A4DE1D4BA7CF}" destId="{7058F85D-E160-4D31-94BE-CEAF89A0DE1B}" srcOrd="5" destOrd="0" parTransId="{AEAD13FD-3B1B-40D8-A02C-CC48154ACA86}" sibTransId="{728287F6-0D4B-4F65-B364-DC369B51CE5B}"/>
    <dgm:cxn modelId="{328199E6-F94A-4FFA-8497-6DB46C5CB985}" type="presOf" srcId="{53E3ABAA-7616-45DF-836A-B4C45BA6F74F}" destId="{7CC5040A-943C-4CFD-9F7D-E54AB7530929}" srcOrd="0" destOrd="0" presId="urn:microsoft.com/office/officeart/2005/8/layout/list1"/>
    <dgm:cxn modelId="{022B8466-D525-488E-A3E8-CA52CA91BE97}" type="presOf" srcId="{7058F85D-E160-4D31-94BE-CEAF89A0DE1B}" destId="{4ABE67A0-5DC4-4359-A1D1-D1D059490CAB}" srcOrd="0" destOrd="0" presId="urn:microsoft.com/office/officeart/2005/8/layout/list1"/>
    <dgm:cxn modelId="{B45BDDA5-2105-42B7-B179-18179BC8F6F2}" type="presOf" srcId="{53E3ABAA-7616-45DF-836A-B4C45BA6F74F}" destId="{35681E55-BAAD-4099-8291-A766FD5835C0}" srcOrd="1" destOrd="0" presId="urn:microsoft.com/office/officeart/2005/8/layout/list1"/>
    <dgm:cxn modelId="{B8E7264A-E226-4088-BDC9-E2C8672E8F69}" type="presOf" srcId="{00236FB5-7D77-441A-8E79-4ACD8A9D53E1}" destId="{D2DDBDF1-B941-419F-9ADD-6268D8ED3F1F}" srcOrd="0" destOrd="0" presId="urn:microsoft.com/office/officeart/2005/8/layout/list1"/>
    <dgm:cxn modelId="{764F5587-9ADF-4471-8D86-E933A8D42986}" srcId="{A4D55660-6C78-4BE5-B6A0-A4DE1D4BA7CF}" destId="{0D03490E-2410-489D-A3B2-2B069F046DDB}" srcOrd="6" destOrd="0" parTransId="{57E42AFD-5EF4-4D85-A3B2-171488852166}" sibTransId="{B666ACCE-00DB-4E22-9703-2A4375F90ED0}"/>
    <dgm:cxn modelId="{46EE191E-81F2-433E-9AB8-D1C1836E6F0F}" type="presOf" srcId="{C9A68B7C-1A0F-48FD-9097-927573B08A9D}" destId="{C35FE451-B821-4F04-9E12-609855D72D6B}" srcOrd="1" destOrd="0" presId="urn:microsoft.com/office/officeart/2005/8/layout/list1"/>
    <dgm:cxn modelId="{E7751D8C-9005-4A08-9FF0-1B1A58E6C053}" srcId="{A4D55660-6C78-4BE5-B6A0-A4DE1D4BA7CF}" destId="{00236FB5-7D77-441A-8E79-4ACD8A9D53E1}" srcOrd="3" destOrd="0" parTransId="{5CBF1571-2D74-44E5-A706-3CB38461F5EB}" sibTransId="{B97F7AAB-9DCE-404C-84F8-B0C5177DCCF9}"/>
    <dgm:cxn modelId="{477DCF2E-2EA7-4E57-B7D7-E7B120FDC033}" type="presOf" srcId="{0CB65E26-39EC-4A0D-892E-F5E2A5CF6DFF}" destId="{FCC2A136-8498-4686-9C93-6DADADFE6E6F}" srcOrd="1" destOrd="0" presId="urn:microsoft.com/office/officeart/2005/8/layout/list1"/>
    <dgm:cxn modelId="{0F4ABC56-5458-40BE-A0D4-F1C7632F730E}" type="presOf" srcId="{0D03490E-2410-489D-A3B2-2B069F046DDB}" destId="{E765E440-BF6C-4660-858E-F182628AB345}" srcOrd="0" destOrd="0" presId="urn:microsoft.com/office/officeart/2005/8/layout/list1"/>
    <dgm:cxn modelId="{49F3C15D-5708-47B7-AF19-7585197B22D1}" srcId="{A4D55660-6C78-4BE5-B6A0-A4DE1D4BA7CF}" destId="{F2D3B165-4AA2-4AA9-9257-9CF98D0BFB87}" srcOrd="9" destOrd="0" parTransId="{3262671B-8DE1-48C1-B598-694F7B939CE8}" sibTransId="{EA1C1618-4CEC-4007-B093-025B734FFA1C}"/>
    <dgm:cxn modelId="{EE963A85-7F36-40A4-B977-2B4BB94C805B}" type="presOf" srcId="{A4D55660-6C78-4BE5-B6A0-A4DE1D4BA7CF}" destId="{671D32E5-361B-4CE9-B7A9-51386E2B47F7}" srcOrd="0" destOrd="0" presId="urn:microsoft.com/office/officeart/2005/8/layout/list1"/>
    <dgm:cxn modelId="{A115EE67-D414-4451-A53C-67C999BF5D62}" type="presOf" srcId="{0D03490E-2410-489D-A3B2-2B069F046DDB}" destId="{57A8B803-A522-4814-AFDD-3472D5F518A8}" srcOrd="1" destOrd="0" presId="urn:microsoft.com/office/officeart/2005/8/layout/list1"/>
    <dgm:cxn modelId="{FEE10C24-8D1D-4118-9ACF-D33ED81D7CF9}" type="presOf" srcId="{F2D3B165-4AA2-4AA9-9257-9CF98D0BFB87}" destId="{58B98BD0-2052-4C6B-A3CA-F3F280DDEE4E}" srcOrd="0" destOrd="0" presId="urn:microsoft.com/office/officeart/2005/8/layout/list1"/>
    <dgm:cxn modelId="{89A074EF-EBCD-4E76-931F-D8FBD7C9BF1F}" type="presOf" srcId="{B0843FB2-ED69-4CD4-9C4F-2DAFD8FB81EB}" destId="{ECF6EC8E-AD59-4A79-B1E2-8BACB486FEEA}" srcOrd="0" destOrd="0" presId="urn:microsoft.com/office/officeart/2005/8/layout/list1"/>
    <dgm:cxn modelId="{B4080DCD-58FC-44AE-A992-4DE2055AFAB6}" srcId="{A4D55660-6C78-4BE5-B6A0-A4DE1D4BA7CF}" destId="{0CB65E26-39EC-4A0D-892E-F5E2A5CF6DFF}" srcOrd="2" destOrd="0" parTransId="{AB88C3C8-A5FA-4CA1-BABE-591AD4995E54}" sibTransId="{CCE883DD-54F7-4FC5-B995-922A1900D342}"/>
    <dgm:cxn modelId="{5A80EDB5-762C-4C1E-A93A-7D944DC8B9AF}" srcId="{A4D55660-6C78-4BE5-B6A0-A4DE1D4BA7CF}" destId="{95E8EA20-9BB6-4159-B3B2-D024F1A474DD}" srcOrd="8" destOrd="0" parTransId="{22015F8B-AA87-4E8A-A2D4-E7A22FBF9A51}" sibTransId="{D1F51649-F976-494C-809A-977AC430AACA}"/>
    <dgm:cxn modelId="{EB5B162F-BB3D-4BDE-A722-5EF5E96DAD1E}" type="presOf" srcId="{B0843FB2-ED69-4CD4-9C4F-2DAFD8FB81EB}" destId="{0FAD69D7-4EFC-4885-8CE8-52CE4382343F}" srcOrd="1" destOrd="0" presId="urn:microsoft.com/office/officeart/2005/8/layout/list1"/>
    <dgm:cxn modelId="{E9F594D4-3AFB-4600-862C-6ACE79C821DC}" srcId="{A4D55660-6C78-4BE5-B6A0-A4DE1D4BA7CF}" destId="{B0843FB2-ED69-4CD4-9C4F-2DAFD8FB81EB}" srcOrd="7" destOrd="0" parTransId="{AE664E91-10A0-498D-A2CD-E6316538B2B6}" sibTransId="{697A82AB-0BE4-431B-9733-BA02CD6FBE2F}"/>
    <dgm:cxn modelId="{0C144CBA-EB45-4034-8D97-B67296EFEFBB}" type="presParOf" srcId="{671D32E5-361B-4CE9-B7A9-51386E2B47F7}" destId="{15F06035-940A-49F0-B448-9B360FE98881}" srcOrd="0" destOrd="0" presId="urn:microsoft.com/office/officeart/2005/8/layout/list1"/>
    <dgm:cxn modelId="{EAD0F855-5DD6-4C98-842B-59CD8ABF9C8B}" type="presParOf" srcId="{15F06035-940A-49F0-B448-9B360FE98881}" destId="{7CC5040A-943C-4CFD-9F7D-E54AB7530929}" srcOrd="0" destOrd="0" presId="urn:microsoft.com/office/officeart/2005/8/layout/list1"/>
    <dgm:cxn modelId="{FC532618-DEFF-4252-ACE5-E32880FA8906}" type="presParOf" srcId="{15F06035-940A-49F0-B448-9B360FE98881}" destId="{35681E55-BAAD-4099-8291-A766FD5835C0}" srcOrd="1" destOrd="0" presId="urn:microsoft.com/office/officeart/2005/8/layout/list1"/>
    <dgm:cxn modelId="{00D06B05-5E1B-458E-B5FE-F15C8CC3A2AE}" type="presParOf" srcId="{671D32E5-361B-4CE9-B7A9-51386E2B47F7}" destId="{F002D14E-075D-4575-95FC-805000BFB66A}" srcOrd="1" destOrd="0" presId="urn:microsoft.com/office/officeart/2005/8/layout/list1"/>
    <dgm:cxn modelId="{01C71458-D51C-47BA-AB80-282117366949}" type="presParOf" srcId="{671D32E5-361B-4CE9-B7A9-51386E2B47F7}" destId="{C60D6A15-07B3-43E1-8FD8-C2BDFFC14B48}" srcOrd="2" destOrd="0" presId="urn:microsoft.com/office/officeart/2005/8/layout/list1"/>
    <dgm:cxn modelId="{EE3FC4BB-9EF3-4FC7-958C-85FCCCEFC5AD}" type="presParOf" srcId="{671D32E5-361B-4CE9-B7A9-51386E2B47F7}" destId="{0069AA32-0016-4DD0-80F5-08E40F228808}" srcOrd="3" destOrd="0" presId="urn:microsoft.com/office/officeart/2005/8/layout/list1"/>
    <dgm:cxn modelId="{F6F6C8A8-9E66-4257-8AD3-5A7212751799}" type="presParOf" srcId="{671D32E5-361B-4CE9-B7A9-51386E2B47F7}" destId="{D51401F7-D745-4D92-9CD8-FDA729B5642F}" srcOrd="4" destOrd="0" presId="urn:microsoft.com/office/officeart/2005/8/layout/list1"/>
    <dgm:cxn modelId="{7462BA95-B491-410C-B1F5-2222C2F21D50}" type="presParOf" srcId="{D51401F7-D745-4D92-9CD8-FDA729B5642F}" destId="{FFAA232A-C007-40D5-89C8-1C71AFD508C6}" srcOrd="0" destOrd="0" presId="urn:microsoft.com/office/officeart/2005/8/layout/list1"/>
    <dgm:cxn modelId="{7D662674-9CBA-49AA-ADFF-2BE2ECB88A24}" type="presParOf" srcId="{D51401F7-D745-4D92-9CD8-FDA729B5642F}" destId="{A98AA492-6AB4-4C41-9161-AD76006C59D7}" srcOrd="1" destOrd="0" presId="urn:microsoft.com/office/officeart/2005/8/layout/list1"/>
    <dgm:cxn modelId="{9A179095-EC27-4ACD-86AD-5EB04FC4F77A}" type="presParOf" srcId="{671D32E5-361B-4CE9-B7A9-51386E2B47F7}" destId="{452AB236-AB19-40FC-8F56-86893D93CB05}" srcOrd="5" destOrd="0" presId="urn:microsoft.com/office/officeart/2005/8/layout/list1"/>
    <dgm:cxn modelId="{698EB1BC-2C2E-484E-9EFB-11D52E47A31A}" type="presParOf" srcId="{671D32E5-361B-4CE9-B7A9-51386E2B47F7}" destId="{F1FB61A0-5120-4AC1-BE60-834D0B2446B5}" srcOrd="6" destOrd="0" presId="urn:microsoft.com/office/officeart/2005/8/layout/list1"/>
    <dgm:cxn modelId="{8D75ECD7-C6F3-488F-BF96-1ACC9FA8ACF1}" type="presParOf" srcId="{671D32E5-361B-4CE9-B7A9-51386E2B47F7}" destId="{CE709FCC-49A0-4BF7-9697-EA763A29DA7D}" srcOrd="7" destOrd="0" presId="urn:microsoft.com/office/officeart/2005/8/layout/list1"/>
    <dgm:cxn modelId="{21EF4374-CAE6-4BAE-94B7-AC8DA7E7FEB8}" type="presParOf" srcId="{671D32E5-361B-4CE9-B7A9-51386E2B47F7}" destId="{77728BAA-B832-4527-BCDB-06514FEEB450}" srcOrd="8" destOrd="0" presId="urn:microsoft.com/office/officeart/2005/8/layout/list1"/>
    <dgm:cxn modelId="{67A2B807-A05A-4889-84E2-9C30FE4DA4D4}" type="presParOf" srcId="{77728BAA-B832-4527-BCDB-06514FEEB450}" destId="{2CFD0519-ED10-4443-8331-7839F00A8925}" srcOrd="0" destOrd="0" presId="urn:microsoft.com/office/officeart/2005/8/layout/list1"/>
    <dgm:cxn modelId="{A1EC524E-72E7-41B6-9D44-75D902A19614}" type="presParOf" srcId="{77728BAA-B832-4527-BCDB-06514FEEB450}" destId="{FCC2A136-8498-4686-9C93-6DADADFE6E6F}" srcOrd="1" destOrd="0" presId="urn:microsoft.com/office/officeart/2005/8/layout/list1"/>
    <dgm:cxn modelId="{2A83A960-7126-4CC8-847F-67238680FA09}" type="presParOf" srcId="{671D32E5-361B-4CE9-B7A9-51386E2B47F7}" destId="{493428EC-7806-4C04-8F0B-81EF284BD642}" srcOrd="9" destOrd="0" presId="urn:microsoft.com/office/officeart/2005/8/layout/list1"/>
    <dgm:cxn modelId="{DEE4C09E-CEA7-42DF-8D4A-64B60AF232D1}" type="presParOf" srcId="{671D32E5-361B-4CE9-B7A9-51386E2B47F7}" destId="{F84BB428-B6DA-4003-A1A0-40C3A38B3199}" srcOrd="10" destOrd="0" presId="urn:microsoft.com/office/officeart/2005/8/layout/list1"/>
    <dgm:cxn modelId="{9CE46066-307A-4033-A44F-F8D36D1CB031}" type="presParOf" srcId="{671D32E5-361B-4CE9-B7A9-51386E2B47F7}" destId="{1514EE45-7005-4EA4-9F02-C5D314973B10}" srcOrd="11" destOrd="0" presId="urn:microsoft.com/office/officeart/2005/8/layout/list1"/>
    <dgm:cxn modelId="{A513821A-4005-4F80-9F39-C753DE1F0398}" type="presParOf" srcId="{671D32E5-361B-4CE9-B7A9-51386E2B47F7}" destId="{5DE3797E-7DD7-4A18-B8E7-88147444B8B0}" srcOrd="12" destOrd="0" presId="urn:microsoft.com/office/officeart/2005/8/layout/list1"/>
    <dgm:cxn modelId="{43FF1781-B431-4811-AEA6-6894F43F95DD}" type="presParOf" srcId="{5DE3797E-7DD7-4A18-B8E7-88147444B8B0}" destId="{D2DDBDF1-B941-419F-9ADD-6268D8ED3F1F}" srcOrd="0" destOrd="0" presId="urn:microsoft.com/office/officeart/2005/8/layout/list1"/>
    <dgm:cxn modelId="{40E80FDA-B269-48A8-8E7F-70C25B4D489D}" type="presParOf" srcId="{5DE3797E-7DD7-4A18-B8E7-88147444B8B0}" destId="{E405C93A-A760-4978-8834-6BD8720C013A}" srcOrd="1" destOrd="0" presId="urn:microsoft.com/office/officeart/2005/8/layout/list1"/>
    <dgm:cxn modelId="{DA983D80-E5DA-4F11-B758-D0E679F2AB25}" type="presParOf" srcId="{671D32E5-361B-4CE9-B7A9-51386E2B47F7}" destId="{90C8A13E-8CB0-4EEB-9A97-75DFA7ACB86B}" srcOrd="13" destOrd="0" presId="urn:microsoft.com/office/officeart/2005/8/layout/list1"/>
    <dgm:cxn modelId="{54BD3837-604F-4DE1-9604-8E966FBE6B61}" type="presParOf" srcId="{671D32E5-361B-4CE9-B7A9-51386E2B47F7}" destId="{7C309117-591C-4F58-863E-50A08CA6CB22}" srcOrd="14" destOrd="0" presId="urn:microsoft.com/office/officeart/2005/8/layout/list1"/>
    <dgm:cxn modelId="{74AEE861-3EB7-4EC8-9622-24CE148D638E}" type="presParOf" srcId="{671D32E5-361B-4CE9-B7A9-51386E2B47F7}" destId="{12B12869-355D-456D-9396-7ACDAF3382BE}" srcOrd="15" destOrd="0" presId="urn:microsoft.com/office/officeart/2005/8/layout/list1"/>
    <dgm:cxn modelId="{F98DE274-AA25-4AE5-A9EA-23EA793C947D}" type="presParOf" srcId="{671D32E5-361B-4CE9-B7A9-51386E2B47F7}" destId="{710D5B0D-ECF4-4309-B9C4-4D4F221C9EA2}" srcOrd="16" destOrd="0" presId="urn:microsoft.com/office/officeart/2005/8/layout/list1"/>
    <dgm:cxn modelId="{4136C02A-59D0-4093-A508-021CF93A64F0}" type="presParOf" srcId="{710D5B0D-ECF4-4309-B9C4-4D4F221C9EA2}" destId="{B4384EF2-2031-4CE9-9DBF-85272E6AA9CD}" srcOrd="0" destOrd="0" presId="urn:microsoft.com/office/officeart/2005/8/layout/list1"/>
    <dgm:cxn modelId="{0636EFEA-3045-4C29-9E7F-313853F818FA}" type="presParOf" srcId="{710D5B0D-ECF4-4309-B9C4-4D4F221C9EA2}" destId="{C35FE451-B821-4F04-9E12-609855D72D6B}" srcOrd="1" destOrd="0" presId="urn:microsoft.com/office/officeart/2005/8/layout/list1"/>
    <dgm:cxn modelId="{A804ABD4-5A5B-4B57-ADBB-E48DDA3A3E67}" type="presParOf" srcId="{671D32E5-361B-4CE9-B7A9-51386E2B47F7}" destId="{E8CF2900-F250-4E2E-8CCE-6C1D1DF7D6F0}" srcOrd="17" destOrd="0" presId="urn:microsoft.com/office/officeart/2005/8/layout/list1"/>
    <dgm:cxn modelId="{AF7A5ACB-546F-479D-8B22-276270CFF9B4}" type="presParOf" srcId="{671D32E5-361B-4CE9-B7A9-51386E2B47F7}" destId="{FDD0F20D-B637-4C6B-8290-B9F3F169C890}" srcOrd="18" destOrd="0" presId="urn:microsoft.com/office/officeart/2005/8/layout/list1"/>
    <dgm:cxn modelId="{C4FF2F27-FE19-4901-98CA-8C0ED9F2AF6E}" type="presParOf" srcId="{671D32E5-361B-4CE9-B7A9-51386E2B47F7}" destId="{27FA303A-DEDC-4757-92F8-05FC4C894783}" srcOrd="19" destOrd="0" presId="urn:microsoft.com/office/officeart/2005/8/layout/list1"/>
    <dgm:cxn modelId="{4B222A14-0ADD-4983-B037-2E2AD361C1F9}" type="presParOf" srcId="{671D32E5-361B-4CE9-B7A9-51386E2B47F7}" destId="{63A58094-C27F-40BE-8D3F-6500A01AB37A}" srcOrd="20" destOrd="0" presId="urn:microsoft.com/office/officeart/2005/8/layout/list1"/>
    <dgm:cxn modelId="{26AFF0D6-2B19-45B3-95F6-8C9D10555E32}" type="presParOf" srcId="{63A58094-C27F-40BE-8D3F-6500A01AB37A}" destId="{4ABE67A0-5DC4-4359-A1D1-D1D059490CAB}" srcOrd="0" destOrd="0" presId="urn:microsoft.com/office/officeart/2005/8/layout/list1"/>
    <dgm:cxn modelId="{44AA64E1-2866-43F5-9BCC-3D528F49F0E9}" type="presParOf" srcId="{63A58094-C27F-40BE-8D3F-6500A01AB37A}" destId="{B8F78A6C-C950-44F0-8C72-7A0EA13884F8}" srcOrd="1" destOrd="0" presId="urn:microsoft.com/office/officeart/2005/8/layout/list1"/>
    <dgm:cxn modelId="{2F2EADED-32FF-4F55-AE37-6D2A44085D8C}" type="presParOf" srcId="{671D32E5-361B-4CE9-B7A9-51386E2B47F7}" destId="{8A04B421-0C8B-4F14-ACC0-3A1B30C69D4B}" srcOrd="21" destOrd="0" presId="urn:microsoft.com/office/officeart/2005/8/layout/list1"/>
    <dgm:cxn modelId="{9181C04C-2D29-43C6-800C-D39AFAFB11D0}" type="presParOf" srcId="{671D32E5-361B-4CE9-B7A9-51386E2B47F7}" destId="{ABF80E3A-1B6A-4515-BC1F-7F38802CC52B}" srcOrd="22" destOrd="0" presId="urn:microsoft.com/office/officeart/2005/8/layout/list1"/>
    <dgm:cxn modelId="{4EC688DC-D390-46FD-BCD6-2E1CB9FDF3CC}" type="presParOf" srcId="{671D32E5-361B-4CE9-B7A9-51386E2B47F7}" destId="{47E9813A-651A-4DF8-8E9F-4CB4BF701B21}" srcOrd="23" destOrd="0" presId="urn:microsoft.com/office/officeart/2005/8/layout/list1"/>
    <dgm:cxn modelId="{BD2A5070-C782-4903-B069-372926807AB0}" type="presParOf" srcId="{671D32E5-361B-4CE9-B7A9-51386E2B47F7}" destId="{C118F3D9-A42C-441B-BEA2-0CBD73ED986A}" srcOrd="24" destOrd="0" presId="urn:microsoft.com/office/officeart/2005/8/layout/list1"/>
    <dgm:cxn modelId="{AD594C6E-52E2-4832-896A-0C0B2BD09D28}" type="presParOf" srcId="{C118F3D9-A42C-441B-BEA2-0CBD73ED986A}" destId="{E765E440-BF6C-4660-858E-F182628AB345}" srcOrd="0" destOrd="0" presId="urn:microsoft.com/office/officeart/2005/8/layout/list1"/>
    <dgm:cxn modelId="{65B7693C-0C0E-4CFF-93F5-1E2C22BD2E76}" type="presParOf" srcId="{C118F3D9-A42C-441B-BEA2-0CBD73ED986A}" destId="{57A8B803-A522-4814-AFDD-3472D5F518A8}" srcOrd="1" destOrd="0" presId="urn:microsoft.com/office/officeart/2005/8/layout/list1"/>
    <dgm:cxn modelId="{D6375062-3DF5-44A9-8B4B-4749BE2A6780}" type="presParOf" srcId="{671D32E5-361B-4CE9-B7A9-51386E2B47F7}" destId="{CAA81B51-084B-4969-A7FC-015F7FA1DA09}" srcOrd="25" destOrd="0" presId="urn:microsoft.com/office/officeart/2005/8/layout/list1"/>
    <dgm:cxn modelId="{70DA70DE-6830-481F-8320-907439FF7F42}" type="presParOf" srcId="{671D32E5-361B-4CE9-B7A9-51386E2B47F7}" destId="{4BFB49BD-00E8-4C63-BC51-4F2BE8E40D40}" srcOrd="26" destOrd="0" presId="urn:microsoft.com/office/officeart/2005/8/layout/list1"/>
    <dgm:cxn modelId="{48B5BDDA-854D-43E6-80FE-4DEBA474778D}" type="presParOf" srcId="{671D32E5-361B-4CE9-B7A9-51386E2B47F7}" destId="{D2D03785-7BD6-4400-B280-32C60A6AB55F}" srcOrd="27" destOrd="0" presId="urn:microsoft.com/office/officeart/2005/8/layout/list1"/>
    <dgm:cxn modelId="{F5E2A8AA-15A1-436E-A366-B30DCD3B40FC}" type="presParOf" srcId="{671D32E5-361B-4CE9-B7A9-51386E2B47F7}" destId="{B207B426-7E8B-4B55-B717-D3EDDF48FD3D}" srcOrd="28" destOrd="0" presId="urn:microsoft.com/office/officeart/2005/8/layout/list1"/>
    <dgm:cxn modelId="{F06604D7-1774-4F49-9250-87D1B64C9F94}" type="presParOf" srcId="{B207B426-7E8B-4B55-B717-D3EDDF48FD3D}" destId="{ECF6EC8E-AD59-4A79-B1E2-8BACB486FEEA}" srcOrd="0" destOrd="0" presId="urn:microsoft.com/office/officeart/2005/8/layout/list1"/>
    <dgm:cxn modelId="{03C04186-4A63-45C2-9137-4A72683342B8}" type="presParOf" srcId="{B207B426-7E8B-4B55-B717-D3EDDF48FD3D}" destId="{0FAD69D7-4EFC-4885-8CE8-52CE4382343F}" srcOrd="1" destOrd="0" presId="urn:microsoft.com/office/officeart/2005/8/layout/list1"/>
    <dgm:cxn modelId="{FF90AE33-9813-429A-B800-BD1E700F1BE2}" type="presParOf" srcId="{671D32E5-361B-4CE9-B7A9-51386E2B47F7}" destId="{2C6E406C-4B5B-4816-A653-A5FB7C7A65B1}" srcOrd="29" destOrd="0" presId="urn:microsoft.com/office/officeart/2005/8/layout/list1"/>
    <dgm:cxn modelId="{44A9EC9A-6829-44EE-A5FE-0A5877F638CF}" type="presParOf" srcId="{671D32E5-361B-4CE9-B7A9-51386E2B47F7}" destId="{62F774CB-D66A-4CA2-9EDA-2E5FC04DEAC2}" srcOrd="30" destOrd="0" presId="urn:microsoft.com/office/officeart/2005/8/layout/list1"/>
    <dgm:cxn modelId="{E16F337C-4B1F-4800-9312-7A5BB92F3C90}" type="presParOf" srcId="{671D32E5-361B-4CE9-B7A9-51386E2B47F7}" destId="{99E8A6B9-9CD7-45EA-B87D-009FA62F3590}" srcOrd="31" destOrd="0" presId="urn:microsoft.com/office/officeart/2005/8/layout/list1"/>
    <dgm:cxn modelId="{D77D5898-192B-4699-A29A-8C4BD37432DF}" type="presParOf" srcId="{671D32E5-361B-4CE9-B7A9-51386E2B47F7}" destId="{6FE66BC5-B9AF-4A46-ADFE-CF03DF0AD347}" srcOrd="32" destOrd="0" presId="urn:microsoft.com/office/officeart/2005/8/layout/list1"/>
    <dgm:cxn modelId="{B8AB2C6A-0110-4E48-B98A-AFA181FD6283}" type="presParOf" srcId="{6FE66BC5-B9AF-4A46-ADFE-CF03DF0AD347}" destId="{E5576AB3-CD00-4C3F-80BA-94C83A9D4405}" srcOrd="0" destOrd="0" presId="urn:microsoft.com/office/officeart/2005/8/layout/list1"/>
    <dgm:cxn modelId="{E5F7CF97-5E92-4849-8547-FB28F0CFBF9C}" type="presParOf" srcId="{6FE66BC5-B9AF-4A46-ADFE-CF03DF0AD347}" destId="{72FCD1AD-8D9A-41DF-9094-A7FC68B4FC09}" srcOrd="1" destOrd="0" presId="urn:microsoft.com/office/officeart/2005/8/layout/list1"/>
    <dgm:cxn modelId="{0BF2B3BD-1DFA-400E-9AD9-CC3DDF9584E0}" type="presParOf" srcId="{671D32E5-361B-4CE9-B7A9-51386E2B47F7}" destId="{F45A165D-EB69-48F5-B0F6-FB39A90403BA}" srcOrd="33" destOrd="0" presId="urn:microsoft.com/office/officeart/2005/8/layout/list1"/>
    <dgm:cxn modelId="{FD906E9A-7EA6-48E7-8014-BD55608B750B}" type="presParOf" srcId="{671D32E5-361B-4CE9-B7A9-51386E2B47F7}" destId="{72414ACA-0CB9-4180-B817-553064FEEA39}" srcOrd="34" destOrd="0" presId="urn:microsoft.com/office/officeart/2005/8/layout/list1"/>
    <dgm:cxn modelId="{5D3AED24-1EAF-4E9F-ACF7-4C6BDC1E2672}" type="presParOf" srcId="{671D32E5-361B-4CE9-B7A9-51386E2B47F7}" destId="{151237D2-7316-41A2-B743-F770C63A0C90}" srcOrd="35" destOrd="0" presId="urn:microsoft.com/office/officeart/2005/8/layout/list1"/>
    <dgm:cxn modelId="{6F42B520-D40F-46ED-8AF5-6F79B18DFAF8}" type="presParOf" srcId="{671D32E5-361B-4CE9-B7A9-51386E2B47F7}" destId="{045661F6-ADDC-4BA8-8166-D1C2F5ABBBE1}" srcOrd="36" destOrd="0" presId="urn:microsoft.com/office/officeart/2005/8/layout/list1"/>
    <dgm:cxn modelId="{595A4410-C20D-4EA3-B5FC-CE86CD472E92}" type="presParOf" srcId="{045661F6-ADDC-4BA8-8166-D1C2F5ABBBE1}" destId="{58B98BD0-2052-4C6B-A3CA-F3F280DDEE4E}" srcOrd="0" destOrd="0" presId="urn:microsoft.com/office/officeart/2005/8/layout/list1"/>
    <dgm:cxn modelId="{04D75381-A7F4-4EC3-A407-A9EB2CD40A13}" type="presParOf" srcId="{045661F6-ADDC-4BA8-8166-D1C2F5ABBBE1}" destId="{931E3774-36A7-45D7-83E2-4B4ADC73B3D0}" srcOrd="1" destOrd="0" presId="urn:microsoft.com/office/officeart/2005/8/layout/list1"/>
    <dgm:cxn modelId="{20312D39-F399-491D-9B05-D1C07DB5D614}" type="presParOf" srcId="{671D32E5-361B-4CE9-B7A9-51386E2B47F7}" destId="{F9E98ED0-47BE-4A63-A08E-A6DC528ED21B}" srcOrd="37" destOrd="0" presId="urn:microsoft.com/office/officeart/2005/8/layout/list1"/>
    <dgm:cxn modelId="{9A1F6CB1-D512-4C73-A3DA-4DEF446D858C}" type="presParOf" srcId="{671D32E5-361B-4CE9-B7A9-51386E2B47F7}" destId="{DA557A6C-17D2-41BD-9250-2CB1262C31B6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B9F99C-7B07-48E7-B83C-28718104FD5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5D4A48-F779-4BBA-B879-308E1451766F}">
      <dgm:prSet phldrT="[Текст]" custT="1"/>
      <dgm:spPr/>
      <dgm:t>
        <a:bodyPr/>
        <a:lstStyle/>
        <a:p>
          <a:r>
            <a:rPr lang="ru-RU" sz="2000" b="0" dirty="0" smtClean="0"/>
            <a:t>Участие в грантовых конкурсах, научно-практических конференциях и конкурсах внутрифакультетского, всероссийского и международного уровней</a:t>
          </a:r>
          <a:endParaRPr lang="ru-RU" sz="2000" b="0" dirty="0"/>
        </a:p>
      </dgm:t>
    </dgm:pt>
    <dgm:pt modelId="{21BA7746-9F6D-4607-B486-FA7BD1D786E4}" type="parTrans" cxnId="{265BA46B-89CE-4FF1-BC73-D49EF4A2A4B4}">
      <dgm:prSet/>
      <dgm:spPr/>
      <dgm:t>
        <a:bodyPr/>
        <a:lstStyle/>
        <a:p>
          <a:endParaRPr lang="ru-RU" sz="2000" b="0"/>
        </a:p>
      </dgm:t>
    </dgm:pt>
    <dgm:pt modelId="{2A2A1B8A-E99B-4547-ABFD-43A12E48D1F8}" type="sibTrans" cxnId="{265BA46B-89CE-4FF1-BC73-D49EF4A2A4B4}">
      <dgm:prSet/>
      <dgm:spPr/>
      <dgm:t>
        <a:bodyPr/>
        <a:lstStyle/>
        <a:p>
          <a:endParaRPr lang="ru-RU" sz="2000" b="0"/>
        </a:p>
      </dgm:t>
    </dgm:pt>
    <dgm:pt modelId="{A40A472F-9CC3-48B6-A13B-09FEDFA9BDAA}">
      <dgm:prSet custT="1"/>
      <dgm:spPr/>
      <dgm:t>
        <a:bodyPr/>
        <a:lstStyle/>
        <a:p>
          <a:r>
            <a:rPr lang="ru-RU" sz="2000" b="0" dirty="0" smtClean="0"/>
            <a:t>Участие в олимпиадах по документной лингвистике и языкознанию, основам теории управления и  экономике  знаний</a:t>
          </a:r>
        </a:p>
      </dgm:t>
    </dgm:pt>
    <dgm:pt modelId="{1292DCA4-C03A-4F13-A3E3-E1B0844C2AE2}" type="parTrans" cxnId="{29EFB06A-3E42-4EAB-AF97-FC5F0ED923A5}">
      <dgm:prSet/>
      <dgm:spPr/>
      <dgm:t>
        <a:bodyPr/>
        <a:lstStyle/>
        <a:p>
          <a:endParaRPr lang="ru-RU" sz="1600" b="0"/>
        </a:p>
      </dgm:t>
    </dgm:pt>
    <dgm:pt modelId="{79EBAC4B-19EF-4826-ABB8-B22B3AFCE71B}" type="sibTrans" cxnId="{29EFB06A-3E42-4EAB-AF97-FC5F0ED923A5}">
      <dgm:prSet/>
      <dgm:spPr/>
      <dgm:t>
        <a:bodyPr/>
        <a:lstStyle/>
        <a:p>
          <a:endParaRPr lang="ru-RU" sz="1600" b="0"/>
        </a:p>
      </dgm:t>
    </dgm:pt>
    <dgm:pt modelId="{D60FD72E-952A-4945-BACA-76C995A32D4C}" type="pres">
      <dgm:prSet presAssocID="{C8B9F99C-7B07-48E7-B83C-28718104FD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3A5651-D711-4FA4-B481-DE87DD45D1C1}" type="pres">
      <dgm:prSet presAssocID="{435D4A48-F779-4BBA-B879-308E1451766F}" presName="parentLin" presStyleCnt="0"/>
      <dgm:spPr/>
    </dgm:pt>
    <dgm:pt modelId="{C2A66CB7-F6E4-45AD-9A70-943B69AA4112}" type="pres">
      <dgm:prSet presAssocID="{435D4A48-F779-4BBA-B879-308E1451766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943A1B5-F74B-46AD-8DF4-3C11CBF66D79}" type="pres">
      <dgm:prSet presAssocID="{435D4A48-F779-4BBA-B879-308E1451766F}" presName="parentText" presStyleLbl="node1" presStyleIdx="0" presStyleCnt="2" custScaleX="150037" custScaleY="145851" custLinFactNeighborX="2262" custLinFactNeighborY="1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31CB7-24EA-4A50-A7A5-0412665FD105}" type="pres">
      <dgm:prSet presAssocID="{435D4A48-F779-4BBA-B879-308E1451766F}" presName="negativeSpace" presStyleCnt="0"/>
      <dgm:spPr/>
    </dgm:pt>
    <dgm:pt modelId="{AD4CBA94-25E6-469E-96A4-B783B2FE2FE5}" type="pres">
      <dgm:prSet presAssocID="{435D4A48-F779-4BBA-B879-308E1451766F}" presName="childText" presStyleLbl="conFgAcc1" presStyleIdx="0" presStyleCnt="2">
        <dgm:presLayoutVars>
          <dgm:bulletEnabled val="1"/>
        </dgm:presLayoutVars>
      </dgm:prSet>
      <dgm:spPr/>
    </dgm:pt>
    <dgm:pt modelId="{DD1F014F-3A9C-4F5C-83A7-9178DFE95B6B}" type="pres">
      <dgm:prSet presAssocID="{2A2A1B8A-E99B-4547-ABFD-43A12E48D1F8}" presName="spaceBetweenRectangles" presStyleCnt="0"/>
      <dgm:spPr/>
    </dgm:pt>
    <dgm:pt modelId="{82C2AF02-D403-4240-9115-ED5715122195}" type="pres">
      <dgm:prSet presAssocID="{A40A472F-9CC3-48B6-A13B-09FEDFA9BDAA}" presName="parentLin" presStyleCnt="0"/>
      <dgm:spPr/>
    </dgm:pt>
    <dgm:pt modelId="{EC83D808-039E-4AA6-8E44-0A703EFBC2FC}" type="pres">
      <dgm:prSet presAssocID="{A40A472F-9CC3-48B6-A13B-09FEDFA9BDA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26585AA-506A-4860-9007-D9DC560DBD86}" type="pres">
      <dgm:prSet presAssocID="{A40A472F-9CC3-48B6-A13B-09FEDFA9BDAA}" presName="parentText" presStyleLbl="node1" presStyleIdx="1" presStyleCnt="2" custScaleX="150037" custScaleY="1289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B706F-28DC-43D2-99A7-285AF5676A48}" type="pres">
      <dgm:prSet presAssocID="{A40A472F-9CC3-48B6-A13B-09FEDFA9BDAA}" presName="negativeSpace" presStyleCnt="0"/>
      <dgm:spPr/>
    </dgm:pt>
    <dgm:pt modelId="{8504D688-8B33-4B3E-B232-A90670A842C6}" type="pres">
      <dgm:prSet presAssocID="{A40A472F-9CC3-48B6-A13B-09FEDFA9BDA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65BA46B-89CE-4FF1-BC73-D49EF4A2A4B4}" srcId="{C8B9F99C-7B07-48E7-B83C-28718104FD5A}" destId="{435D4A48-F779-4BBA-B879-308E1451766F}" srcOrd="0" destOrd="0" parTransId="{21BA7746-9F6D-4607-B486-FA7BD1D786E4}" sibTransId="{2A2A1B8A-E99B-4547-ABFD-43A12E48D1F8}"/>
    <dgm:cxn modelId="{28EC5117-1164-4DDC-8401-0C1A6C32E13B}" type="presOf" srcId="{C8B9F99C-7B07-48E7-B83C-28718104FD5A}" destId="{D60FD72E-952A-4945-BACA-76C995A32D4C}" srcOrd="0" destOrd="0" presId="urn:microsoft.com/office/officeart/2005/8/layout/list1"/>
    <dgm:cxn modelId="{BA63EA48-6153-4EE0-A28B-16D4D03BAE36}" type="presOf" srcId="{A40A472F-9CC3-48B6-A13B-09FEDFA9BDAA}" destId="{EC83D808-039E-4AA6-8E44-0A703EFBC2FC}" srcOrd="0" destOrd="0" presId="urn:microsoft.com/office/officeart/2005/8/layout/list1"/>
    <dgm:cxn modelId="{47A56604-5640-4783-A7F4-0E269199AF7D}" type="presOf" srcId="{435D4A48-F779-4BBA-B879-308E1451766F}" destId="{E943A1B5-F74B-46AD-8DF4-3C11CBF66D79}" srcOrd="1" destOrd="0" presId="urn:microsoft.com/office/officeart/2005/8/layout/list1"/>
    <dgm:cxn modelId="{60A5DFF0-C5B5-4005-95AF-5BCAD4EDE356}" type="presOf" srcId="{435D4A48-F779-4BBA-B879-308E1451766F}" destId="{C2A66CB7-F6E4-45AD-9A70-943B69AA4112}" srcOrd="0" destOrd="0" presId="urn:microsoft.com/office/officeart/2005/8/layout/list1"/>
    <dgm:cxn modelId="{1760D402-B277-4BC0-8383-31B2D3CD9E3B}" type="presOf" srcId="{A40A472F-9CC3-48B6-A13B-09FEDFA9BDAA}" destId="{B26585AA-506A-4860-9007-D9DC560DBD86}" srcOrd="1" destOrd="0" presId="urn:microsoft.com/office/officeart/2005/8/layout/list1"/>
    <dgm:cxn modelId="{29EFB06A-3E42-4EAB-AF97-FC5F0ED923A5}" srcId="{C8B9F99C-7B07-48E7-B83C-28718104FD5A}" destId="{A40A472F-9CC3-48B6-A13B-09FEDFA9BDAA}" srcOrd="1" destOrd="0" parTransId="{1292DCA4-C03A-4F13-A3E3-E1B0844C2AE2}" sibTransId="{79EBAC4B-19EF-4826-ABB8-B22B3AFCE71B}"/>
    <dgm:cxn modelId="{5D10FB78-D356-4D53-B5F5-386C23D1B2E2}" type="presParOf" srcId="{D60FD72E-952A-4945-BACA-76C995A32D4C}" destId="{BB3A5651-D711-4FA4-B481-DE87DD45D1C1}" srcOrd="0" destOrd="0" presId="urn:microsoft.com/office/officeart/2005/8/layout/list1"/>
    <dgm:cxn modelId="{4315ECA9-DE3E-48E8-B1FA-BF78955AB2CB}" type="presParOf" srcId="{BB3A5651-D711-4FA4-B481-DE87DD45D1C1}" destId="{C2A66CB7-F6E4-45AD-9A70-943B69AA4112}" srcOrd="0" destOrd="0" presId="urn:microsoft.com/office/officeart/2005/8/layout/list1"/>
    <dgm:cxn modelId="{EBD67137-124D-4D31-84AF-EEB7A0366848}" type="presParOf" srcId="{BB3A5651-D711-4FA4-B481-DE87DD45D1C1}" destId="{E943A1B5-F74B-46AD-8DF4-3C11CBF66D79}" srcOrd="1" destOrd="0" presId="urn:microsoft.com/office/officeart/2005/8/layout/list1"/>
    <dgm:cxn modelId="{FFC52D34-3106-4DF0-91F4-070040E600C5}" type="presParOf" srcId="{D60FD72E-952A-4945-BACA-76C995A32D4C}" destId="{5B931CB7-24EA-4A50-A7A5-0412665FD105}" srcOrd="1" destOrd="0" presId="urn:microsoft.com/office/officeart/2005/8/layout/list1"/>
    <dgm:cxn modelId="{DA5225F1-E611-491D-A2A6-ACED4B42595D}" type="presParOf" srcId="{D60FD72E-952A-4945-BACA-76C995A32D4C}" destId="{AD4CBA94-25E6-469E-96A4-B783B2FE2FE5}" srcOrd="2" destOrd="0" presId="urn:microsoft.com/office/officeart/2005/8/layout/list1"/>
    <dgm:cxn modelId="{45F70070-CAF4-4BF2-A7EC-B267A49B8E5E}" type="presParOf" srcId="{D60FD72E-952A-4945-BACA-76C995A32D4C}" destId="{DD1F014F-3A9C-4F5C-83A7-9178DFE95B6B}" srcOrd="3" destOrd="0" presId="urn:microsoft.com/office/officeart/2005/8/layout/list1"/>
    <dgm:cxn modelId="{CAE05C5C-8621-4E2C-BE68-446FBE32E4CF}" type="presParOf" srcId="{D60FD72E-952A-4945-BACA-76C995A32D4C}" destId="{82C2AF02-D403-4240-9115-ED5715122195}" srcOrd="4" destOrd="0" presId="urn:microsoft.com/office/officeart/2005/8/layout/list1"/>
    <dgm:cxn modelId="{E64D3715-6E59-421B-929B-7F7B51B57929}" type="presParOf" srcId="{82C2AF02-D403-4240-9115-ED5715122195}" destId="{EC83D808-039E-4AA6-8E44-0A703EFBC2FC}" srcOrd="0" destOrd="0" presId="urn:microsoft.com/office/officeart/2005/8/layout/list1"/>
    <dgm:cxn modelId="{30574DB6-ABC7-4A5C-8E26-5E5ACD5FEF84}" type="presParOf" srcId="{82C2AF02-D403-4240-9115-ED5715122195}" destId="{B26585AA-506A-4860-9007-D9DC560DBD86}" srcOrd="1" destOrd="0" presId="urn:microsoft.com/office/officeart/2005/8/layout/list1"/>
    <dgm:cxn modelId="{B4F8CCBD-7CA1-48CE-A629-B155C60F8890}" type="presParOf" srcId="{D60FD72E-952A-4945-BACA-76C995A32D4C}" destId="{ED4B706F-28DC-43D2-99A7-285AF5676A48}" srcOrd="5" destOrd="0" presId="urn:microsoft.com/office/officeart/2005/8/layout/list1"/>
    <dgm:cxn modelId="{C3EA24E1-DA7C-442E-BB7B-E22898A871FA}" type="presParOf" srcId="{D60FD72E-952A-4945-BACA-76C995A32D4C}" destId="{8504D688-8B33-4B3E-B232-A90670A842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41F9F-B179-4440-9ECC-ECAA5E33348B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20CFB-87E2-4A76-B30A-248F3C3A40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69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0CFB-87E2-4A76-B30A-248F3C3A40B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48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0CFB-87E2-4A76-B30A-248F3C3A40B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005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0CFB-87E2-4A76-B30A-248F3C3A40B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40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0CFB-87E2-4A76-B30A-248F3C3A40B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86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F089D-12C3-4B80-B65B-0AA5DDD22F9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75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0CFB-87E2-4A76-B30A-248F3C3A40B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298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0CFB-87E2-4A76-B30A-248F3C3A40B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07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0CFB-87E2-4A76-B30A-248F3C3A40B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27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0CFB-87E2-4A76-B30A-248F3C3A40B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27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vk.com/photo-8521244_3662230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ubsu.ru/sites/default/files/news/bez_imeni-1_0.jpg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hyperlink" Target="http://www.kubsu.ru/sites/default/files/news/logo_alfa-shans_2.jpg" TargetMode="External"/><Relationship Id="rId9" Type="http://schemas.openxmlformats.org/officeDocument/2006/relationships/hyperlink" Target="http://www.kubsu.ru/ru/node/258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ubsu.ru/sites/default/files/news/img_mal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kubsu.ru/sites/default/files/news/img_931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ubsu.ru/ru/node/4434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kubsu.ru/sites/default/files/news/kubgu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bsu.ru/sites/default/files/news/1_11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vk.com/photo77307310_365972594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vk.com/photo77307310_36597396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vk.com/photo77307310_36597434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hyperlink" Target="http://vk.com/photo77307310_36597299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hyperlink" Target="http://www.kubsu.ru/sites/default/files/news/img_5133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vk.com/photo17812033_16942014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4_final3_for_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204448" cy="1470025"/>
          </a:xfrm>
        </p:spPr>
        <p:txBody>
          <a:bodyPr>
            <a:noAutofit/>
          </a:bodyPr>
          <a:lstStyle/>
          <a:p>
            <a:pPr algn="ctr"/>
            <a:r>
              <a:rPr lang="ru-RU" sz="4400" cap="none" spc="-15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Дорогие </a:t>
            </a:r>
            <a:r>
              <a:rPr lang="ru-RU" sz="4400" cap="none" spc="-15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выпускники школ, </a:t>
            </a:r>
            <a:r>
              <a:rPr lang="ru-RU" sz="48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8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абитуриенты!</a:t>
            </a:r>
            <a:endParaRPr lang="ru-RU" sz="48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8460432" cy="27363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Приглашаем Вас </a:t>
            </a: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</a:t>
            </a: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 </a:t>
            </a: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направлению </a:t>
            </a: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ДОКУМЕНТОВЕДЕНИЕ </a:t>
            </a:r>
            <a:endParaRPr lang="ru-RU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АРХИВОВЕДЕНИЕ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00043"/>
            <a:ext cx="8568952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Области применения </a:t>
            </a:r>
            <a:r>
              <a:rPr lang="ru-RU" sz="28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профессии</a:t>
            </a:r>
          </a:p>
          <a:p>
            <a:pPr algn="ctr"/>
            <a:r>
              <a:rPr lang="ru-RU" sz="28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Современный </a:t>
            </a:r>
            <a:r>
              <a:rPr lang="ru-RU" sz="2000" b="1" dirty="0">
                <a:solidFill>
                  <a:srgbClr val="0070C0"/>
                </a:solidFill>
              </a:rPr>
              <a:t>документовед – это </a:t>
            </a:r>
            <a:r>
              <a:rPr lang="ru-RU" sz="2000" b="1" dirty="0" smtClean="0">
                <a:solidFill>
                  <a:srgbClr val="0070C0"/>
                </a:solidFill>
              </a:rPr>
              <a:t>профессионал в работе с документами, информацией и знаниями!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/>
              <a:t>Документоведы востребованы в </a:t>
            </a:r>
            <a:r>
              <a:rPr lang="ru-RU" sz="2000" b="1" dirty="0" smtClean="0"/>
              <a:t>: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0486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государственном </a:t>
            </a:r>
            <a:r>
              <a:rPr lang="ru-RU" sz="2400" dirty="0"/>
              <a:t>и </a:t>
            </a:r>
            <a:r>
              <a:rPr lang="ru-RU" sz="2400" dirty="0" smtClean="0"/>
              <a:t>муниципальном управлении;</a:t>
            </a:r>
            <a:endParaRPr lang="ru-RU" sz="24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среднем и крупном бизнесе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(туристических компаниях;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гостиничном, ресторанный, банковском,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страховом, рекламном, издательском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бизнесе). </a:t>
            </a:r>
            <a:endParaRPr lang="ru-RU" sz="2400" dirty="0"/>
          </a:p>
        </p:txBody>
      </p:sp>
      <p:pic>
        <p:nvPicPr>
          <p:cNvPr id="3074" name="Picture 2" descr="http://im7-tub-ru.yandex.net/i?id=133031208-4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06237"/>
            <a:ext cx="2322190" cy="1690915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72396" y="0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Слайд </a:t>
            </a:r>
            <a:r>
              <a:rPr lang="ru-RU" b="1" i="1" dirty="0" smtClean="0">
                <a:solidFill>
                  <a:prstClr val="black"/>
                </a:solidFill>
              </a:rPr>
              <a:t>9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17813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Перспективы карьерного роста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14422"/>
            <a:ext cx="8105554" cy="535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Научная </a:t>
            </a:r>
            <a:r>
              <a:rPr lang="ru-RU" sz="2200" b="1" dirty="0" smtClean="0"/>
              <a:t>карьера</a:t>
            </a:r>
            <a:r>
              <a:rPr lang="ru-RU" sz="2200" dirty="0" smtClean="0"/>
              <a:t>: </a:t>
            </a:r>
          </a:p>
          <a:p>
            <a:r>
              <a:rPr lang="ru-RU" sz="2200" dirty="0" smtClean="0"/>
              <a:t>Бакалавры могут </a:t>
            </a:r>
            <a:r>
              <a:rPr lang="ru-RU" sz="2200" dirty="0"/>
              <a:t>получить </a:t>
            </a:r>
            <a:endParaRPr lang="ru-RU" sz="2200" dirty="0" smtClean="0"/>
          </a:p>
          <a:p>
            <a:r>
              <a:rPr lang="ru-RU" sz="2200" dirty="0" smtClean="0"/>
              <a:t>степень магистра документоведения </a:t>
            </a:r>
          </a:p>
          <a:p>
            <a:r>
              <a:rPr lang="ru-RU" sz="2200" dirty="0" smtClean="0"/>
              <a:t>и архивоведения</a:t>
            </a:r>
            <a:endParaRPr lang="ru-RU" sz="2200" dirty="0"/>
          </a:p>
          <a:p>
            <a:pPr>
              <a:lnSpc>
                <a:spcPct val="85000"/>
              </a:lnSpc>
            </a:pPr>
            <a:endParaRPr lang="ru-RU" sz="2200" dirty="0"/>
          </a:p>
          <a:p>
            <a:r>
              <a:rPr lang="ru-RU" sz="2200" b="1" dirty="0"/>
              <a:t>Управленческое карьерное развитие</a:t>
            </a:r>
            <a:r>
              <a:rPr lang="ru-RU" sz="2200" b="1" dirty="0" smtClean="0"/>
              <a:t>:</a:t>
            </a:r>
          </a:p>
          <a:p>
            <a:r>
              <a:rPr lang="ru-RU" sz="2200" i="1" dirty="0" smtClean="0"/>
              <a:t>В </a:t>
            </a:r>
            <a:r>
              <a:rPr lang="ru-RU" sz="2200" i="1" dirty="0"/>
              <a:t>государственных учреждениях </a:t>
            </a:r>
            <a:r>
              <a:rPr lang="ru-RU" sz="2200" dirty="0" smtClean="0"/>
              <a:t>– должности специалиста</a:t>
            </a:r>
            <a:r>
              <a:rPr lang="ru-RU" sz="2200" dirty="0"/>
              <a:t>, </a:t>
            </a:r>
            <a:r>
              <a:rPr lang="ru-RU" sz="2200" dirty="0" smtClean="0"/>
              <a:t>ведущего и главного специалиста, </a:t>
            </a:r>
            <a:r>
              <a:rPr lang="ru-RU" sz="2200" dirty="0"/>
              <a:t>начальника отдела, </a:t>
            </a:r>
            <a:r>
              <a:rPr lang="ru-RU" sz="2200" dirty="0" smtClean="0"/>
              <a:t>управляющего </a:t>
            </a:r>
            <a:r>
              <a:rPr lang="ru-RU" sz="2200" dirty="0"/>
              <a:t>делами. </a:t>
            </a:r>
            <a:endParaRPr lang="ru-RU" sz="2200" dirty="0" smtClean="0"/>
          </a:p>
          <a:p>
            <a:pPr>
              <a:lnSpc>
                <a:spcPct val="85000"/>
              </a:lnSpc>
            </a:pPr>
            <a:endParaRPr lang="ru-RU" sz="2200" i="1" dirty="0" smtClean="0"/>
          </a:p>
          <a:p>
            <a:r>
              <a:rPr lang="ru-RU" sz="2200" i="1" dirty="0" smtClean="0"/>
              <a:t>В коммерческих </a:t>
            </a:r>
            <a:r>
              <a:rPr lang="ru-RU" sz="2200" i="1" dirty="0"/>
              <a:t>компаниях </a:t>
            </a:r>
            <a:r>
              <a:rPr lang="ru-RU" sz="2200" dirty="0" smtClean="0"/>
              <a:t>– помощник руководителя, референт, начальника отдела документооборота, руководитель аппарата. </a:t>
            </a:r>
          </a:p>
          <a:p>
            <a:pPr>
              <a:lnSpc>
                <a:spcPct val="85000"/>
              </a:lnSpc>
            </a:pPr>
            <a:endParaRPr lang="ru-RU" sz="2200" dirty="0"/>
          </a:p>
          <a:p>
            <a:r>
              <a:rPr lang="ru-RU" sz="2200" b="1" dirty="0"/>
              <a:t>Организация собственного </a:t>
            </a:r>
            <a:r>
              <a:rPr lang="ru-RU" sz="2200" b="1" dirty="0" smtClean="0"/>
              <a:t>информационного бизнеса.	</a:t>
            </a:r>
            <a:r>
              <a:rPr lang="ru-RU" sz="2200" dirty="0" smtClean="0"/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571612"/>
            <a:ext cx="3357586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29520" y="0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Слайд </a:t>
            </a:r>
            <a:r>
              <a:rPr lang="ru-RU" b="1" i="1" dirty="0" smtClean="0">
                <a:solidFill>
                  <a:prstClr val="black"/>
                </a:solidFill>
              </a:rPr>
              <a:t>10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6"/>
            <a:ext cx="6215106" cy="92333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Arial Black" pitchFamily="34" charset="0"/>
              </a:rPr>
              <a:t>СТУПЕНИ ЛИЧНОСНОГО РОСТА И РАЗВИТИЯ БАКАЛАВРА И МАГИСТРА В ПРОФЕССИОНАЛЬНОЙ ДЕЯТЕЛЬНОСТИ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flipV="1">
            <a:off x="571472" y="3929066"/>
            <a:ext cx="2857520" cy="1428760"/>
          </a:xfrm>
          <a:prstGeom prst="bent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5400000" flipH="1" flipV="1">
            <a:off x="3393273" y="2393149"/>
            <a:ext cx="1571636" cy="1500198"/>
          </a:xfrm>
          <a:prstGeom prst="bent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flipV="1">
            <a:off x="4929190" y="1571612"/>
            <a:ext cx="3357586" cy="785818"/>
          </a:xfrm>
          <a:prstGeom prst="bent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00034" y="5500702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 Black" pitchFamily="34" charset="0"/>
              </a:rPr>
              <a:t>Секретарь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00430" y="3286124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 Black" pitchFamily="34" charset="0"/>
              </a:rPr>
              <a:t>Референт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72066" y="250030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 Black" pitchFamily="34" charset="0"/>
              </a:rPr>
              <a:t>Советник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071942"/>
            <a:ext cx="2000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 Black" pitchFamily="34" charset="0"/>
              </a:rPr>
              <a:t>Помощник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Руководителя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(офис-менеджер)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43702" y="1714488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 Black" pitchFamily="34" charset="0"/>
              </a:rPr>
              <a:t>Руководитель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управления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делами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3" name="Штриховая стрелка вправо 32"/>
          <p:cNvSpPr/>
          <p:nvPr/>
        </p:nvSpPr>
        <p:spPr>
          <a:xfrm rot="19972845">
            <a:off x="-209470" y="2664403"/>
            <a:ext cx="6852083" cy="73353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Black" pitchFamily="34" charset="0"/>
              </a:rPr>
              <a:t>Бакалавр + магистр + доп. </a:t>
            </a:r>
            <a:r>
              <a:rPr lang="ru-RU" sz="1300" dirty="0" err="1" smtClean="0">
                <a:solidFill>
                  <a:schemeClr val="tx1"/>
                </a:solidFill>
                <a:latin typeface="Arial Black" pitchFamily="34" charset="0"/>
              </a:rPr>
              <a:t>образоваие</a:t>
            </a:r>
            <a:r>
              <a:rPr lang="ru-RU" sz="1300" dirty="0" smtClean="0">
                <a:solidFill>
                  <a:schemeClr val="tx1"/>
                </a:solidFill>
                <a:latin typeface="Arial Black" pitchFamily="34" charset="0"/>
              </a:rPr>
              <a:t> (ИЯ + менеджмент + права) </a:t>
            </a:r>
            <a:endParaRPr lang="ru-RU" sz="13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43768" y="357166"/>
            <a:ext cx="12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</a:rPr>
              <a:t>Слайд 11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5517.vk.me/v625517235/444ae/3DjQAFS3HW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928802"/>
            <a:ext cx="2447925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78581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СТИПЕНДИАЛЬНЫЕ КОНКУРСЫ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http://www.kubsu.ru/sites/default/files/styles/news_large/public/news/logo_alfa-shans_2.jpg?itok=CwGE7Cjk">
            <a:hlinkClick r:id="rId4" tooltip="&quot;Подведены итоги конкурса «Альфа-Шанс»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86058"/>
            <a:ext cx="2316942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kubsu.ru/sites/default/files/styles/news_large/public/news/bez_imeni-1_0.jpg?itok=IBsPkwHQ">
            <a:hlinkClick r:id="rId6" tooltip="&quot;Внимание, студенты!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857496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jcemediabox-popup-img" descr="http://manag.kubsu.ru/images/Slides/devushka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572008"/>
            <a:ext cx="2689648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kubsu.ru/sites/default/files/styles/news_small/public/news/images.jpg?itok=rD4flSUK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714884"/>
            <a:ext cx="2500330" cy="171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71472" y="1142984"/>
            <a:ext cx="23574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Президента РФ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1214422"/>
            <a:ext cx="25717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Правительства РФ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1214422"/>
            <a:ext cx="25717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Краснодарского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PA\ФОТО- архив\2015 Фото конференции\Апрельская конференция-2015-2 секция\IMG_6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5929354" cy="41893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74295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СТУДЕНЧЕСКАЯ НАУЧНАЯ РАБОТА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APA\ФОТО- архив\2015 Фото конференции\Апрельская конференция-2015-2 секция\IMG_6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572000" cy="3045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nag.kubsu.ru/images/stories/konk_mol_stip2015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019550" cy="2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PAPA\ФОТО- архив\2015 Фото конференции\Апрельская конференция-2015-2 секция\IMG_6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4786346" cy="318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APA\ФОТО- архив\2015 Фото конференции\Апрельская конференция-2015-2 секция\IMG_6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071810"/>
            <a:ext cx="4571999" cy="3045363"/>
          </a:xfrm>
          <a:prstGeom prst="rect">
            <a:avLst/>
          </a:prstGeom>
          <a:noFill/>
        </p:spPr>
      </p:pic>
      <p:pic>
        <p:nvPicPr>
          <p:cNvPr id="4099" name="Picture 3" descr="D:\PAPA\ФОТО- архив\2015 Фото конференции\Апрельская конференция-2015-2 секция\IMG_6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000528" cy="266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APA\ФОТО- архив\2015 Фото конференции\Администрация г. Краснодара - апрель 2015\DSC_3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6" y="381001"/>
            <a:ext cx="7465239" cy="49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PAPA\ФОТО- архив\2015 Фото конференции\Администрация г. Краснодара - апрель 2015\DSC_3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4929224" cy="32861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800105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НАШИ ЛАУРЕАТЫ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ubsu.ru/sites/default/files/styles/news_large/public/news/img_mal_1.jpg?itok=3U5WmU-i">
            <a:hlinkClick r:id="rId2" tooltip="&quot;На должность ректора КубГУ - два кандидата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5715040" cy="400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kubsu.ru/sites/default/files/news/img_0236_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43380"/>
            <a:ext cx="4000528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APA\ФОТО- архив\2015 Фото конференции\Администрация г. Краснодара - апрель 2015\DSC_3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45314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СТУДЕНЧЕСКАЯ ЖИЗНЬ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" name="Рисунок 2" descr="http://www.kubsu.ru/sites/default/files/styles/news_gallery_nav/public/news/img_9314.jpg?itok=gxaTSl6c">
            <a:hlinkClick r:id="rId2" tooltip="'&quot;ЭТАЖИ-2015&quot; - на старт!'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 bwMode="auto">
          <a:xfrm>
            <a:off x="4500562" y="4000504"/>
            <a:ext cx="4071966" cy="25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kubsu.ru/sites/default/files/styles/news_large/public/news/kubgu.jpg?itok=KZPzxiMx">
            <a:hlinkClick r:id="rId4" tooltip="&quot;29 марта - День открытых дверей в КубГУ!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4071966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kubsu.ru/sites/default/files/styles/news_small/public/news/2_6.jpg?itok=_nLs-fzK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285860"/>
            <a:ext cx="3500462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ЕКАТЕРИНИНСКИЙ БАЛ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Рисунок 4" descr="http://www.kubsu.ru/sites/default/files/news/6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r="7157"/>
          <a:stretch>
            <a:fillRect/>
          </a:stretch>
        </p:blipFill>
        <p:spPr bwMode="auto">
          <a:xfrm>
            <a:off x="285720" y="1142984"/>
            <a:ext cx="3214710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kubsu.ru/sites/default/files/styles/news_large/public/news/1_11.jpg?itok=XgOA0_u8">
            <a:hlinkClick r:id="rId3" tooltip="'Студенты КубГУ посетили &quot;Екатерининский бал - 2015&quot;'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643314"/>
            <a:ext cx="5572164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s625817.vk.me/v625817310/3029b/AZHBHss7Ej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571612"/>
            <a:ext cx="5753100" cy="38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42976" y="571480"/>
            <a:ext cx="664373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ДЕНЬ ФАКУЛЬТЕТА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5817.vk.me/v625817310/30acc/3uWNEeuQ8lw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785794"/>
            <a:ext cx="5110158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s625817.vk.me/v625817310/30f29/BtPH5gmUtcw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643050"/>
            <a:ext cx="3533773" cy="52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7224" y="285728"/>
            <a:ext cx="742955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ПРАЗДНИКИ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s625817.vk.me/v625817310/30523/6v6VFfYgLY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4429156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kubsu.ru/sites/default/files/styles/news_gallery_nav/public/news/img_5133.jpg?itok=PRLDSXVR">
            <a:hlinkClick r:id="rId4" tooltip="&quot;С Международным женским днем!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000504"/>
            <a:ext cx="3500462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G:\2015 Фото\img_48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1285860"/>
            <a:ext cx="2571769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APA\ФОТО- архив\2015 Театр Драмы Женитьба Фигаро\20150516_163629(0).jpg"/>
          <p:cNvPicPr>
            <a:picLocks noChangeAspect="1" noChangeArrowheads="1"/>
          </p:cNvPicPr>
          <p:nvPr/>
        </p:nvPicPr>
        <p:blipFill>
          <a:blip r:embed="rId2" cstate="print"/>
          <a:srcRect t="4999" b="26667"/>
          <a:stretch>
            <a:fillRect/>
          </a:stretch>
        </p:blipFill>
        <p:spPr bwMode="auto">
          <a:xfrm>
            <a:off x="428596" y="214290"/>
            <a:ext cx="5000660" cy="2928958"/>
          </a:xfrm>
          <a:prstGeom prst="rect">
            <a:avLst/>
          </a:prstGeom>
          <a:noFill/>
        </p:spPr>
      </p:pic>
      <p:pic>
        <p:nvPicPr>
          <p:cNvPr id="8195" name="Picture 3" descr="D:\PAPA\ФОТО- архив\2015 Театр Драмы Женитьба Фигаро\20150516_195326(0).jpg"/>
          <p:cNvPicPr>
            <a:picLocks noChangeAspect="1" noChangeArrowheads="1"/>
          </p:cNvPicPr>
          <p:nvPr/>
        </p:nvPicPr>
        <p:blipFill>
          <a:blip r:embed="rId3" cstate="print"/>
          <a:srcRect b="12245"/>
          <a:stretch>
            <a:fillRect/>
          </a:stretch>
        </p:blipFill>
        <p:spPr bwMode="auto">
          <a:xfrm>
            <a:off x="3286116" y="3214686"/>
            <a:ext cx="5286412" cy="3357586"/>
          </a:xfrm>
          <a:prstGeom prst="rect">
            <a:avLst/>
          </a:prstGeom>
          <a:noFill/>
        </p:spPr>
      </p:pic>
      <p:pic>
        <p:nvPicPr>
          <p:cNvPr id="4" name="Picture 2" descr="D:\PAPA\ФОТО- архив\2015 Театр Драмы Женитьба Фигаро\20150516_163629(0).jpg"/>
          <p:cNvPicPr>
            <a:picLocks noChangeAspect="1" noChangeArrowheads="1"/>
          </p:cNvPicPr>
          <p:nvPr/>
        </p:nvPicPr>
        <p:blipFill>
          <a:blip r:embed="rId2" cstate="print"/>
          <a:srcRect t="4999" b="26667"/>
          <a:stretch>
            <a:fillRect/>
          </a:stretch>
        </p:blipFill>
        <p:spPr bwMode="auto">
          <a:xfrm>
            <a:off x="580996" y="366690"/>
            <a:ext cx="5000660" cy="2928958"/>
          </a:xfrm>
          <a:prstGeom prst="rect">
            <a:avLst/>
          </a:prstGeom>
          <a:noFill/>
        </p:spPr>
      </p:pic>
      <p:pic>
        <p:nvPicPr>
          <p:cNvPr id="5" name="Picture 2" descr="D:\PAPA\ФОТО- архив\2015 Театр Драмы Женитьба Фигаро\20150516_163629(0).jpg"/>
          <p:cNvPicPr>
            <a:picLocks noChangeAspect="1" noChangeArrowheads="1"/>
          </p:cNvPicPr>
          <p:nvPr/>
        </p:nvPicPr>
        <p:blipFill>
          <a:blip r:embed="rId2" cstate="print"/>
          <a:srcRect t="4999" b="26667"/>
          <a:stretch>
            <a:fillRect/>
          </a:stretch>
        </p:blipFill>
        <p:spPr bwMode="auto">
          <a:xfrm>
            <a:off x="571472" y="285728"/>
            <a:ext cx="500066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APA\ФОТО- архив\2015 Велосипедина Флеш моб\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4881597" cy="3661198"/>
          </a:xfrm>
          <a:prstGeom prst="rect">
            <a:avLst/>
          </a:prstGeom>
          <a:noFill/>
        </p:spPr>
      </p:pic>
      <p:pic>
        <p:nvPicPr>
          <p:cNvPr id="1027" name="Picture 3" descr="D:\PAPA\ФОТО- архив\2015 Велосипедина Флеш моб\1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4429156" cy="29646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81439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ФЛЕШМОБ НА ВЕЛОСИПЕДАХ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СПОРТ, СПОРТ, СПОРТ…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" name="jcemediabox-popup-img" descr="http://manag.kubsu.ru/images/td/6t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3929090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9992.vk.me/u17812033/112438130/x_25dbb6e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514475"/>
            <a:ext cx="5753100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72866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ВРУЧЕНИЕ ДИПЛОМОВ ВЫПУСКНИКАМ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04664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Кафедра общего, стратегического, информационного менеджмента и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бизнес-процессов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Кубанского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государственного университета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февраля 2004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5108" y="2120814"/>
            <a:ext cx="6048672" cy="2246769"/>
          </a:xfrm>
          <a:prstGeom prst="rect">
            <a:avLst/>
          </a:prstGeom>
          <a:solidFill>
            <a:schemeClr val="bg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фундаментальная </a:t>
            </a:r>
            <a:r>
              <a:rPr lang="ru-RU" sz="2000" i="1" dirty="0"/>
              <a:t>управленческая, инфокоммуникационная и гуманитарная подготовка студентов с усиленной инструментальной составляющей в решении задач профессиональной </a:t>
            </a:r>
            <a:r>
              <a:rPr lang="ru-RU" sz="2000" i="1" dirty="0" smtClean="0"/>
              <a:t>аналитической и </a:t>
            </a:r>
            <a:r>
              <a:rPr lang="ru-RU" sz="2000" i="1" dirty="0" err="1" smtClean="0"/>
              <a:t>информационно-документоведческой</a:t>
            </a:r>
            <a:r>
              <a:rPr lang="ru-RU" sz="2000" i="1" dirty="0" smtClean="0"/>
              <a:t> деятельности</a:t>
            </a:r>
            <a:endParaRPr lang="ru-RU" sz="20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308" y="2736367"/>
            <a:ext cx="1690843" cy="707886"/>
          </a:xfrm>
          <a:prstGeom prst="rect">
            <a:avLst/>
          </a:prstGeom>
          <a:solidFill>
            <a:schemeClr val="bg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Миссия кафедры</a:t>
            </a:r>
            <a:endParaRPr lang="ru-RU" sz="20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942363" y="2830056"/>
            <a:ext cx="512745" cy="5205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307" y="5022213"/>
            <a:ext cx="2037350" cy="1015663"/>
          </a:xfrm>
          <a:prstGeom prst="rect">
            <a:avLst/>
          </a:prstGeom>
          <a:solidFill>
            <a:schemeClr val="bg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Научное направление кафедры </a:t>
            </a:r>
            <a:endParaRPr lang="ru-RU" sz="20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282024" y="5223624"/>
            <a:ext cx="512745" cy="5205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4500570"/>
            <a:ext cx="5731980" cy="1631216"/>
          </a:xfrm>
          <a:prstGeom prst="rect">
            <a:avLst/>
          </a:prstGeom>
          <a:solidFill>
            <a:schemeClr val="bg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Новая экономическая политика в условиях экономики знаний, новые технологии аналитической и информационно – </a:t>
            </a:r>
            <a:r>
              <a:rPr lang="ru-RU" sz="2000" i="1" dirty="0" err="1" smtClean="0"/>
              <a:t>документоведческой</a:t>
            </a:r>
            <a:r>
              <a:rPr lang="ru-RU" sz="2000" i="1" dirty="0" smtClean="0"/>
              <a:t> деятельности  и инженерии знаний</a:t>
            </a:r>
            <a:endParaRPr lang="ru-RU" sz="20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452320" y="1886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Слайд 2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9504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85293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cap="all" dirty="0" smtClean="0">
                <a:solidFill>
                  <a:srgbClr val="3465BE"/>
                </a:solidFill>
                <a:effectLst>
                  <a:glow rad="228600">
                    <a:srgbClr val="FFFFFF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cap="all" dirty="0" smtClean="0">
                <a:solidFill>
                  <a:srgbClr val="3465BE"/>
                </a:solidFill>
                <a:effectLst>
                  <a:glow rad="228600">
                    <a:srgbClr val="FFFFFF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внимание!!!</a:t>
            </a:r>
            <a:endParaRPr lang="ru-RU" sz="6000" b="1" cap="all" dirty="0">
              <a:solidFill>
                <a:srgbClr val="3465BE"/>
              </a:solidFill>
              <a:effectLst>
                <a:glow rad="228600">
                  <a:srgbClr val="FFFFFF">
                    <a:alpha val="40000"/>
                  </a:srgb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2304256" cy="229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1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0166" y="188640"/>
            <a:ext cx="7536330" cy="611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ru-RU" sz="1600" b="1" cap="all" dirty="0" smtClean="0"/>
          </a:p>
          <a:p>
            <a:pPr>
              <a:lnSpc>
                <a:spcPct val="114000"/>
              </a:lnSpc>
            </a:pPr>
            <a:r>
              <a:rPr lang="ru-RU" sz="1600" b="1" cap="all" dirty="0" smtClean="0"/>
              <a:t>По направлению «Документоведение </a:t>
            </a:r>
            <a:r>
              <a:rPr lang="ru-RU" sz="1600" b="1" cap="all" dirty="0"/>
              <a:t>и </a:t>
            </a:r>
            <a:r>
              <a:rPr lang="ru-RU" sz="1600" b="1" cap="all" dirty="0" smtClean="0"/>
              <a:t>архивоведение» </a:t>
            </a:r>
            <a:r>
              <a:rPr lang="ru-RU" sz="1600" b="1" cap="all" dirty="0"/>
              <a:t>реализуется </a:t>
            </a:r>
            <a:r>
              <a:rPr lang="ru-RU" sz="1600" b="1" cap="all" dirty="0" smtClean="0"/>
              <a:t> </a:t>
            </a:r>
            <a:r>
              <a:rPr lang="ru-RU" sz="1600" b="1" u="sng" cap="all" dirty="0" smtClean="0"/>
              <a:t>двухуровневая система ОБРАЗОВАНИЯ</a:t>
            </a:r>
            <a:r>
              <a:rPr lang="ru-RU" sz="1600" b="1" cap="all" dirty="0" smtClean="0"/>
              <a:t>:</a:t>
            </a:r>
            <a:endParaRPr lang="ru-RU" sz="1600" b="1" cap="all" dirty="0"/>
          </a:p>
          <a:p>
            <a:pPr>
              <a:lnSpc>
                <a:spcPct val="114000"/>
              </a:lnSpc>
            </a:pPr>
            <a:endParaRPr lang="ru-RU" sz="1050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1) </a:t>
            </a:r>
            <a:r>
              <a:rPr lang="ru-RU" sz="20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</a:t>
            </a:r>
            <a:r>
              <a:rPr lang="ru-RU" sz="2000" b="1" u="sng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u="sng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</a:pPr>
            <a:r>
              <a:rPr lang="ru-RU" b="1" dirty="0"/>
              <a:t>Профиль</a:t>
            </a:r>
            <a:r>
              <a:rPr lang="ru-RU" dirty="0"/>
              <a:t> – </a:t>
            </a:r>
            <a:r>
              <a:rPr lang="ru-RU" i="1" dirty="0"/>
              <a:t>Организационное проектирование</a:t>
            </a:r>
          </a:p>
          <a:p>
            <a:pPr>
              <a:lnSpc>
                <a:spcPct val="114000"/>
              </a:lnSpc>
            </a:pPr>
            <a:r>
              <a:rPr lang="ru-RU" i="1" dirty="0"/>
              <a:t>документационного обеспечения </a:t>
            </a:r>
            <a:r>
              <a:rPr lang="ru-RU" i="1" dirty="0" smtClean="0"/>
              <a:t>управления в </a:t>
            </a:r>
            <a:r>
              <a:rPr lang="ru-RU" i="1" dirty="0"/>
              <a:t>организации</a:t>
            </a:r>
          </a:p>
          <a:p>
            <a:pPr>
              <a:lnSpc>
                <a:spcPct val="114000"/>
              </a:lnSpc>
            </a:pPr>
            <a:r>
              <a:rPr lang="ru-RU" b="1" dirty="0" smtClean="0"/>
              <a:t>Срок обучения:</a:t>
            </a:r>
            <a:r>
              <a:rPr lang="ru-RU" dirty="0"/>
              <a:t> </a:t>
            </a:r>
            <a:r>
              <a:rPr lang="ru-RU" dirty="0" smtClean="0"/>
              <a:t>4 года – дневная </a:t>
            </a:r>
            <a:r>
              <a:rPr lang="ru-RU" dirty="0"/>
              <a:t>форма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/>
              <a:t>	</a:t>
            </a:r>
            <a:r>
              <a:rPr lang="ru-RU" dirty="0" smtClean="0"/>
              <a:t>	4,5 года – заочная форма</a:t>
            </a:r>
          </a:p>
          <a:p>
            <a:pPr>
              <a:lnSpc>
                <a:spcPct val="114000"/>
              </a:lnSpc>
            </a:pPr>
            <a:r>
              <a:rPr lang="ru-RU" b="1" dirty="0" smtClean="0"/>
              <a:t>Вступительные испытания (</a:t>
            </a:r>
            <a:r>
              <a:rPr lang="ru-RU" b="1" dirty="0"/>
              <a:t>ЕГЭ</a:t>
            </a:r>
            <a:r>
              <a:rPr lang="ru-RU" b="1" dirty="0" smtClean="0"/>
              <a:t>)</a:t>
            </a:r>
            <a:r>
              <a:rPr lang="ru-RU" dirty="0" smtClean="0"/>
              <a:t>: история, </a:t>
            </a:r>
            <a:r>
              <a:rPr lang="ru-RU" dirty="0"/>
              <a:t>русский </a:t>
            </a:r>
            <a:r>
              <a:rPr lang="ru-RU" dirty="0" smtClean="0"/>
              <a:t>язык, </a:t>
            </a:r>
            <a:r>
              <a:rPr lang="ru-RU" dirty="0"/>
              <a:t>обществознание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b="1" dirty="0"/>
              <a:t>Квалификация: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бакалавр </a:t>
            </a:r>
            <a:r>
              <a:rPr lang="ru-RU" b="1" dirty="0" smtClean="0">
                <a:solidFill>
                  <a:srgbClr val="C00000"/>
                </a:solidFill>
              </a:rPr>
              <a:t>документоведения и архивоведения</a:t>
            </a:r>
            <a:endParaRPr lang="ru-RU" b="1" dirty="0">
              <a:solidFill>
                <a:srgbClr val="C00000"/>
              </a:solidFill>
            </a:endParaRPr>
          </a:p>
          <a:p>
            <a:pPr>
              <a:lnSpc>
                <a:spcPct val="114000"/>
              </a:lnSpc>
            </a:pPr>
            <a:endParaRPr lang="ru-RU" sz="1100" dirty="0"/>
          </a:p>
          <a:p>
            <a:pPr>
              <a:lnSpc>
                <a:spcPct val="114000"/>
              </a:lnSpc>
            </a:pPr>
            <a:r>
              <a:rPr lang="ru-RU" dirty="0" smtClean="0"/>
              <a:t>2) </a:t>
            </a:r>
            <a:r>
              <a:rPr lang="ru-RU" sz="20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</a:t>
            </a:r>
            <a:r>
              <a:rPr lang="ru-RU" sz="2000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ru-RU" b="1" dirty="0" smtClean="0"/>
              <a:t>Программа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i="1" dirty="0"/>
              <a:t>Организационное </a:t>
            </a:r>
            <a:r>
              <a:rPr lang="ru-RU" i="1" dirty="0" smtClean="0"/>
              <a:t>проектирование систем управления</a:t>
            </a:r>
          </a:p>
          <a:p>
            <a:pPr>
              <a:lnSpc>
                <a:spcPct val="114000"/>
              </a:lnSpc>
            </a:pPr>
            <a:r>
              <a:rPr lang="ru-RU" b="1" dirty="0"/>
              <a:t>Срок обучения:</a:t>
            </a:r>
            <a:r>
              <a:rPr lang="ru-RU" dirty="0"/>
              <a:t> </a:t>
            </a:r>
            <a:r>
              <a:rPr lang="ru-RU" dirty="0" smtClean="0"/>
              <a:t>2 </a:t>
            </a:r>
            <a:r>
              <a:rPr lang="ru-RU" dirty="0"/>
              <a:t>года – </a:t>
            </a:r>
            <a:r>
              <a:rPr lang="ru-RU" dirty="0" smtClean="0"/>
              <a:t>очная форма, 2,5 года – заочная форма 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b="1" dirty="0"/>
              <a:t>Вступительные </a:t>
            </a:r>
            <a:r>
              <a:rPr lang="ru-RU" b="1" dirty="0" smtClean="0"/>
              <a:t>испытания </a:t>
            </a:r>
            <a:r>
              <a:rPr lang="ru-RU" dirty="0" smtClean="0"/>
              <a:t>(экзамен): документационный менеджмент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b="1" dirty="0" smtClean="0"/>
              <a:t>Квалификация: </a:t>
            </a:r>
            <a:r>
              <a:rPr lang="ru-RU" b="1" dirty="0" smtClean="0">
                <a:solidFill>
                  <a:srgbClr val="C00000"/>
                </a:solidFill>
              </a:rPr>
              <a:t>магистр документоведения и архивоведения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15272" y="142852"/>
            <a:ext cx="1168910" cy="372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Слайд </a:t>
            </a:r>
            <a:r>
              <a:rPr lang="ru-RU" b="1" i="1" dirty="0" smtClean="0">
                <a:solidFill>
                  <a:prstClr val="black"/>
                </a:solidFill>
              </a:rPr>
              <a:t>3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0648"/>
            <a:ext cx="732144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Современный документовед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419872" y="1187176"/>
            <a:ext cx="1512168" cy="360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00808"/>
            <a:ext cx="6624735" cy="26776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бакалавр </a:t>
            </a:r>
            <a:r>
              <a:rPr lang="ru-RU" sz="2400" dirty="0"/>
              <a:t>с высоким уровнем технологической подготовки, управляющий потоками документной информации в организациях и предприятиях всех отраслей и форм собственности, работающий в органах </a:t>
            </a:r>
            <a:r>
              <a:rPr lang="ru-RU" sz="2400" dirty="0" smtClean="0"/>
              <a:t>государственной власти </a:t>
            </a:r>
          </a:p>
          <a:p>
            <a:pPr algn="ctr"/>
            <a:r>
              <a:rPr lang="ru-RU" sz="2400" dirty="0" smtClean="0"/>
              <a:t>и местного самоуправления</a:t>
            </a:r>
            <a:endParaRPr lang="ru-RU" sz="2400" dirty="0"/>
          </a:p>
        </p:txBody>
      </p:sp>
      <p:pic>
        <p:nvPicPr>
          <p:cNvPr id="1028" name="Picture 4" descr="C:\Users\007\Desktop\Буклет\DSC_01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4"/>
          <a:stretch/>
        </p:blipFill>
        <p:spPr bwMode="auto">
          <a:xfrm>
            <a:off x="522509" y="4505659"/>
            <a:ext cx="4426573" cy="203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007\Desktop\Буклет\презентация ДАР\Фото_документоведы\IMG_09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2081808" cy="1386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007\Desktop\Буклет\презентация ДАР\Фото_документоведы\oe14pTJKn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21" y="4149080"/>
            <a:ext cx="2366219" cy="1731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572396" y="0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Слайд </a:t>
            </a:r>
            <a:r>
              <a:rPr lang="ru-RU" b="1" i="1" dirty="0" smtClean="0">
                <a:solidFill>
                  <a:prstClr val="black"/>
                </a:solidFill>
              </a:rPr>
              <a:t>4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2728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профессиональной деятельности документоведа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08390531"/>
              </p:ext>
            </p:extLst>
          </p:nvPr>
        </p:nvGraphicFramePr>
        <p:xfrm>
          <a:off x="179512" y="1591698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24328" y="35332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Слайд </a:t>
            </a:r>
            <a:r>
              <a:rPr lang="ru-RU" b="1" i="1" dirty="0" smtClean="0">
                <a:solidFill>
                  <a:prstClr val="black"/>
                </a:solidFill>
              </a:rPr>
              <a:t>5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85445470"/>
              </p:ext>
            </p:extLst>
          </p:nvPr>
        </p:nvGraphicFramePr>
        <p:xfrm>
          <a:off x="179512" y="1124744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142853"/>
            <a:ext cx="66722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Блоки профессиональных учебных дисциплин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96336" y="35332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Слайд </a:t>
            </a:r>
            <a:r>
              <a:rPr lang="ru-RU" b="1" i="1" dirty="0" smtClean="0">
                <a:solidFill>
                  <a:prstClr val="black"/>
                </a:solidFill>
              </a:rPr>
              <a:t>6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32656"/>
            <a:ext cx="69631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База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практики для студентов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05923871"/>
              </p:ext>
            </p:extLst>
          </p:nvPr>
        </p:nvGraphicFramePr>
        <p:xfrm>
          <a:off x="395536" y="1052736"/>
          <a:ext cx="8091842" cy="563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00958" y="0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Слайд </a:t>
            </a:r>
            <a:r>
              <a:rPr lang="ru-RU" b="1" i="1" dirty="0" smtClean="0">
                <a:solidFill>
                  <a:prstClr val="black"/>
                </a:solidFill>
              </a:rPr>
              <a:t>7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693971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Научно-исследовательская деятельность</a:t>
            </a:r>
            <a:endParaRPr lang="ru-RU" sz="2800" b="1" cap="all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05867561"/>
              </p:ext>
            </p:extLst>
          </p:nvPr>
        </p:nvGraphicFramePr>
        <p:xfrm>
          <a:off x="211620" y="1799037"/>
          <a:ext cx="770485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8"/>
          <a:srcRect l="31626" t="65060" r="51037" b="12651"/>
          <a:stretch/>
        </p:blipFill>
        <p:spPr bwMode="auto">
          <a:xfrm>
            <a:off x="7215206" y="1285860"/>
            <a:ext cx="1428760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357826"/>
            <a:ext cx="3106613" cy="1342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76" y="2714620"/>
            <a:ext cx="1735242" cy="1089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7572396" y="0"/>
            <a:ext cx="1168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Слайд </a:t>
            </a:r>
            <a:r>
              <a:rPr lang="ru-RU" b="1" i="1" dirty="0" smtClean="0">
                <a:solidFill>
                  <a:prstClr val="black"/>
                </a:solidFill>
              </a:rPr>
              <a:t>8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637</TotalTime>
  <Words>614</Words>
  <Application>Microsoft Office PowerPoint</Application>
  <PresentationFormat>Экран (4:3)</PresentationFormat>
  <Paragraphs>129</Paragraphs>
  <Slides>30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 Black</vt:lpstr>
      <vt:lpstr>Calibri</vt:lpstr>
      <vt:lpstr>Century Schoolbook</vt:lpstr>
      <vt:lpstr>Tahoma</vt:lpstr>
      <vt:lpstr>Wingdings</vt:lpstr>
      <vt:lpstr>Wingdings 2</vt:lpstr>
      <vt:lpstr>Эркер</vt:lpstr>
      <vt:lpstr>Дорогие выпускники школ,   абитуриенты!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СТУДЕНЧЕСКАЯ ЖИЗНЬ</vt:lpstr>
      <vt:lpstr>ЕКАТЕРИНИНСКИЙ БАЛ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СПОРТ, СПОРТ, СПОРТ…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Дорогие выпускники,  будущие абитуриенты</dc:title>
  <dc:creator>007</dc:creator>
  <cp:lastModifiedBy>Давиденко Виктория</cp:lastModifiedBy>
  <cp:revision>51</cp:revision>
  <dcterms:created xsi:type="dcterms:W3CDTF">2013-11-08T16:34:47Z</dcterms:created>
  <dcterms:modified xsi:type="dcterms:W3CDTF">2015-11-27T11:48:50Z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1056461078</vt:i4>
  </property>
  <property fmtid="{D5CDD505-2E9C-101B-9397-08002B2CF9AE}" pid="3" name="_NewReviewCycle">
    <vt:lpwstr/>
  </property>
  <property fmtid="{D5CDD505-2E9C-101B-9397-08002B2CF9AE}" pid="4" name="_EmailSubject">
    <vt:lpwstr>День абитуриента</vt:lpwstr>
  </property>
  <property fmtid="{D5CDD505-2E9C-101B-9397-08002B2CF9AE}" pid="5" name="_AuthorEmail">
    <vt:lpwstr>marina_kgu@mail.ru</vt:lpwstr>
  </property>
  <property fmtid="{D5CDD505-2E9C-101B-9397-08002B2CF9AE}" pid="6" name="_AuthorEmailDisplayName">
    <vt:lpwstr>Мирошниченко Марина Александровна</vt:lpwstr>
  </property>
</Properties>
</file>